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7" r:id="rId2"/>
    <p:sldId id="257" r:id="rId3"/>
    <p:sldId id="259" r:id="rId4"/>
    <p:sldId id="260" r:id="rId5"/>
    <p:sldId id="258" r:id="rId6"/>
    <p:sldId id="261" r:id="rId7"/>
    <p:sldId id="328" r:id="rId8"/>
    <p:sldId id="329" r:id="rId9"/>
    <p:sldId id="330" r:id="rId10"/>
    <p:sldId id="267" r:id="rId11"/>
    <p:sldId id="268" r:id="rId12"/>
    <p:sldId id="270" r:id="rId13"/>
    <p:sldId id="294" r:id="rId14"/>
    <p:sldId id="321" r:id="rId15"/>
    <p:sldId id="316" r:id="rId16"/>
    <p:sldId id="318" r:id="rId17"/>
    <p:sldId id="292" r:id="rId18"/>
    <p:sldId id="272" r:id="rId19"/>
    <p:sldId id="297" r:id="rId20"/>
    <p:sldId id="33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1D2E"/>
    <a:srgbClr val="3551A2"/>
    <a:srgbClr val="F8931D"/>
    <a:srgbClr val="00A650"/>
    <a:srgbClr val="3551A4"/>
    <a:srgbClr val="7E0000"/>
    <a:srgbClr val="DF5718"/>
    <a:srgbClr val="242021"/>
    <a:srgbClr val="4E65AE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9E381-8302-42DD-92B4-21BEAB2F84EC}" type="doc">
      <dgm:prSet loTypeId="urn:microsoft.com/office/officeart/2005/8/layout/default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EDAC122-8FC7-44BA-B568-865A63DB402E}">
      <dgm:prSet phldrT="[Текст]"/>
      <dgm:spPr/>
      <dgm:t>
        <a:bodyPr/>
        <a:lstStyle/>
        <a:p>
          <a:r>
            <a:rPr lang="ru-RU" dirty="0"/>
            <a:t>Инвентаризация</a:t>
          </a:r>
        </a:p>
      </dgm:t>
    </dgm:pt>
    <dgm:pt modelId="{AF887A38-D530-4B55-86DA-4A5CF7797640}" type="parTrans" cxnId="{82B577D2-FCE2-4F77-BA0F-CC9ECA0BC989}">
      <dgm:prSet/>
      <dgm:spPr/>
      <dgm:t>
        <a:bodyPr/>
        <a:lstStyle/>
        <a:p>
          <a:endParaRPr lang="ru-RU"/>
        </a:p>
      </dgm:t>
    </dgm:pt>
    <dgm:pt modelId="{0F60BE79-D0AD-45DB-89B1-4C1183FE3919}" type="sibTrans" cxnId="{82B577D2-FCE2-4F77-BA0F-CC9ECA0BC989}">
      <dgm:prSet/>
      <dgm:spPr/>
      <dgm:t>
        <a:bodyPr/>
        <a:lstStyle/>
        <a:p>
          <a:endParaRPr lang="ru-RU"/>
        </a:p>
      </dgm:t>
    </dgm:pt>
    <dgm:pt modelId="{8F20E59A-BF56-405A-9358-C69CE00CE847}">
      <dgm:prSet phldrT="[Текст]"/>
      <dgm:spPr/>
      <dgm:t>
        <a:bodyPr/>
        <a:lstStyle/>
        <a:p>
          <a:r>
            <a:rPr lang="ru-RU" dirty="0"/>
            <a:t>Сбор штрихкодов</a:t>
          </a:r>
        </a:p>
      </dgm:t>
    </dgm:pt>
    <dgm:pt modelId="{8F0B8EC6-9CE8-45F2-B5D4-C80A42D8A141}" type="parTrans" cxnId="{64155EB4-0B27-4DB1-931A-9557DEB4528F}">
      <dgm:prSet/>
      <dgm:spPr/>
      <dgm:t>
        <a:bodyPr/>
        <a:lstStyle/>
        <a:p>
          <a:endParaRPr lang="ru-RU"/>
        </a:p>
      </dgm:t>
    </dgm:pt>
    <dgm:pt modelId="{F2A1C1D0-9672-4D51-90D9-0BF1847B2BB3}" type="sibTrans" cxnId="{64155EB4-0B27-4DB1-931A-9557DEB4528F}">
      <dgm:prSet/>
      <dgm:spPr/>
      <dgm:t>
        <a:bodyPr/>
        <a:lstStyle/>
        <a:p>
          <a:endParaRPr lang="ru-RU"/>
        </a:p>
      </dgm:t>
    </dgm:pt>
    <dgm:pt modelId="{1880B104-22EE-485D-A441-EC94720FFFA1}">
      <dgm:prSet phldrT="[Текст]"/>
      <dgm:spPr/>
      <dgm:t>
        <a:bodyPr/>
        <a:lstStyle/>
        <a:p>
          <a:r>
            <a:rPr lang="ru-RU" dirty="0"/>
            <a:t>Поступление</a:t>
          </a:r>
        </a:p>
      </dgm:t>
    </dgm:pt>
    <dgm:pt modelId="{CC2244F1-3742-457A-BDD0-AFB3B0F4F69D}" type="parTrans" cxnId="{49A55122-44BE-4CF4-AFD8-B034D265B0A8}">
      <dgm:prSet/>
      <dgm:spPr/>
      <dgm:t>
        <a:bodyPr/>
        <a:lstStyle/>
        <a:p>
          <a:endParaRPr lang="ru-RU"/>
        </a:p>
      </dgm:t>
    </dgm:pt>
    <dgm:pt modelId="{9949B31A-E55F-41C2-A812-153BB62B96EC}" type="sibTrans" cxnId="{49A55122-44BE-4CF4-AFD8-B034D265B0A8}">
      <dgm:prSet/>
      <dgm:spPr/>
      <dgm:t>
        <a:bodyPr/>
        <a:lstStyle/>
        <a:p>
          <a:endParaRPr lang="ru-RU"/>
        </a:p>
      </dgm:t>
    </dgm:pt>
    <dgm:pt modelId="{5429DB12-FF50-4A5A-899D-1854559E10D8}">
      <dgm:prSet phldrT="[Текст]"/>
      <dgm:spPr/>
      <dgm:t>
        <a:bodyPr/>
        <a:lstStyle/>
        <a:p>
          <a:r>
            <a:rPr lang="ru-RU" dirty="0"/>
            <a:t>Возврат</a:t>
          </a:r>
        </a:p>
      </dgm:t>
    </dgm:pt>
    <dgm:pt modelId="{668FD9B8-3AE7-4B12-95B7-79A1407DF0B8}" type="parTrans" cxnId="{7FD7CD93-DA41-4110-9A9A-771D17EC9719}">
      <dgm:prSet/>
      <dgm:spPr/>
      <dgm:t>
        <a:bodyPr/>
        <a:lstStyle/>
        <a:p>
          <a:endParaRPr lang="ru-RU"/>
        </a:p>
      </dgm:t>
    </dgm:pt>
    <dgm:pt modelId="{8AA919AD-5765-4770-B067-96CE7B51CB99}" type="sibTrans" cxnId="{7FD7CD93-DA41-4110-9A9A-771D17EC9719}">
      <dgm:prSet/>
      <dgm:spPr/>
      <dgm:t>
        <a:bodyPr/>
        <a:lstStyle/>
        <a:p>
          <a:endParaRPr lang="ru-RU"/>
        </a:p>
      </dgm:t>
    </dgm:pt>
    <dgm:pt modelId="{BECBFCD7-B9D2-4288-A2D5-E37D22327D38}">
      <dgm:prSet phldrT="[Текст]"/>
      <dgm:spPr/>
      <dgm:t>
        <a:bodyPr/>
        <a:lstStyle/>
        <a:p>
          <a:r>
            <a:rPr lang="ru-RU" dirty="0"/>
            <a:t>Перемещение</a:t>
          </a:r>
        </a:p>
      </dgm:t>
    </dgm:pt>
    <dgm:pt modelId="{62AEB06F-3148-4764-8A02-9C81D450844A}" type="parTrans" cxnId="{E2B253D5-292D-4336-AF22-1BBFB7AC7100}">
      <dgm:prSet/>
      <dgm:spPr/>
      <dgm:t>
        <a:bodyPr/>
        <a:lstStyle/>
        <a:p>
          <a:endParaRPr lang="ru-RU"/>
        </a:p>
      </dgm:t>
    </dgm:pt>
    <dgm:pt modelId="{56B9C18E-C21B-4689-9ABC-0410A904F6B3}" type="sibTrans" cxnId="{E2B253D5-292D-4336-AF22-1BBFB7AC7100}">
      <dgm:prSet/>
      <dgm:spPr/>
      <dgm:t>
        <a:bodyPr/>
        <a:lstStyle/>
        <a:p>
          <a:endParaRPr lang="ru-RU"/>
        </a:p>
      </dgm:t>
    </dgm:pt>
    <dgm:pt modelId="{12EF5962-AFF9-4021-A0E2-F7E97F524AE4}">
      <dgm:prSet phldrT="[Текст]"/>
      <dgm:spPr/>
      <dgm:t>
        <a:bodyPr/>
        <a:lstStyle/>
        <a:p>
          <a:r>
            <a:rPr lang="ru-RU" dirty="0"/>
            <a:t>Переоценка</a:t>
          </a:r>
        </a:p>
      </dgm:t>
    </dgm:pt>
    <dgm:pt modelId="{75D4FB8F-8CD3-4E03-8869-3A4814EA9978}" type="parTrans" cxnId="{2E59BC26-1F66-46E6-83D5-442F6C9BF707}">
      <dgm:prSet/>
      <dgm:spPr/>
      <dgm:t>
        <a:bodyPr/>
        <a:lstStyle/>
        <a:p>
          <a:endParaRPr lang="ru-RU"/>
        </a:p>
      </dgm:t>
    </dgm:pt>
    <dgm:pt modelId="{D0DC97AF-00BB-445E-AD0D-9E816E4BC97D}" type="sibTrans" cxnId="{2E59BC26-1F66-46E6-83D5-442F6C9BF707}">
      <dgm:prSet/>
      <dgm:spPr/>
      <dgm:t>
        <a:bodyPr/>
        <a:lstStyle/>
        <a:p>
          <a:endParaRPr lang="ru-RU"/>
        </a:p>
      </dgm:t>
    </dgm:pt>
    <dgm:pt modelId="{C0DB9146-8A25-46E7-B6B8-8B93F5F134DE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/>
            <a:t>Отпуск товара (торговля по образцам)</a:t>
          </a:r>
        </a:p>
      </dgm:t>
    </dgm:pt>
    <dgm:pt modelId="{678FDF6B-2E69-413B-85BC-8C153D90F47C}" type="parTrans" cxnId="{AF621692-83C8-434F-97C3-B653939FB904}">
      <dgm:prSet/>
      <dgm:spPr/>
      <dgm:t>
        <a:bodyPr/>
        <a:lstStyle/>
        <a:p>
          <a:endParaRPr lang="ru-RU"/>
        </a:p>
      </dgm:t>
    </dgm:pt>
    <dgm:pt modelId="{AF539067-B1B5-4F29-B45F-1920567C2430}" type="sibTrans" cxnId="{AF621692-83C8-434F-97C3-B653939FB904}">
      <dgm:prSet/>
      <dgm:spPr/>
      <dgm:t>
        <a:bodyPr/>
        <a:lstStyle/>
        <a:p>
          <a:endParaRPr lang="ru-RU"/>
        </a:p>
      </dgm:t>
    </dgm:pt>
    <dgm:pt modelId="{9A8863FD-0C37-491D-83E0-4F67D1589492}">
      <dgm:prSet phldrT="[Текст]"/>
      <dgm:spPr/>
      <dgm:t>
        <a:bodyPr/>
        <a:lstStyle/>
        <a:p>
          <a:r>
            <a:rPr lang="ru-RU" dirty="0"/>
            <a:t>Информация о товарах</a:t>
          </a:r>
        </a:p>
      </dgm:t>
    </dgm:pt>
    <dgm:pt modelId="{48347C2B-6632-4CD3-BE71-DDE76DFBD76B}" type="parTrans" cxnId="{36318FAB-1A7E-4517-A697-2EC6F75D08CD}">
      <dgm:prSet/>
      <dgm:spPr/>
      <dgm:t>
        <a:bodyPr/>
        <a:lstStyle/>
        <a:p>
          <a:endParaRPr lang="ru-RU"/>
        </a:p>
      </dgm:t>
    </dgm:pt>
    <dgm:pt modelId="{FE191362-8DCF-4B1C-8074-F646C8B52276}" type="sibTrans" cxnId="{36318FAB-1A7E-4517-A697-2EC6F75D08CD}">
      <dgm:prSet/>
      <dgm:spPr/>
      <dgm:t>
        <a:bodyPr/>
        <a:lstStyle/>
        <a:p>
          <a:endParaRPr lang="ru-RU"/>
        </a:p>
      </dgm:t>
    </dgm:pt>
    <dgm:pt modelId="{162284CF-F313-4F80-A89C-433345F80144}" type="pres">
      <dgm:prSet presAssocID="{4D89E381-8302-42DD-92B4-21BEAB2F84EC}" presName="diagram" presStyleCnt="0">
        <dgm:presLayoutVars>
          <dgm:dir/>
          <dgm:resizeHandles val="exact"/>
        </dgm:presLayoutVars>
      </dgm:prSet>
      <dgm:spPr/>
    </dgm:pt>
    <dgm:pt modelId="{350E579E-ED1B-4A5A-AC43-CC7FE85B23A2}" type="pres">
      <dgm:prSet presAssocID="{8F20E59A-BF56-405A-9358-C69CE00CE847}" presName="node" presStyleLbl="node1" presStyleIdx="0" presStyleCnt="8" custScaleY="72862">
        <dgm:presLayoutVars>
          <dgm:bulletEnabled val="1"/>
        </dgm:presLayoutVars>
      </dgm:prSet>
      <dgm:spPr/>
    </dgm:pt>
    <dgm:pt modelId="{91DD6AAC-B550-4249-A092-F8307868C1A9}" type="pres">
      <dgm:prSet presAssocID="{F2A1C1D0-9672-4D51-90D9-0BF1847B2BB3}" presName="sibTrans" presStyleCnt="0"/>
      <dgm:spPr/>
    </dgm:pt>
    <dgm:pt modelId="{734CE1DC-3DE5-4DF7-8660-01D61CA2771C}" type="pres">
      <dgm:prSet presAssocID="{4EDAC122-8FC7-44BA-B568-865A63DB402E}" presName="node" presStyleLbl="node1" presStyleIdx="1" presStyleCnt="8" custScaleY="72726">
        <dgm:presLayoutVars>
          <dgm:bulletEnabled val="1"/>
        </dgm:presLayoutVars>
      </dgm:prSet>
      <dgm:spPr/>
    </dgm:pt>
    <dgm:pt modelId="{0293C441-A7B1-46B5-B3BA-7458D34F6091}" type="pres">
      <dgm:prSet presAssocID="{0F60BE79-D0AD-45DB-89B1-4C1183FE3919}" presName="sibTrans" presStyleCnt="0"/>
      <dgm:spPr/>
    </dgm:pt>
    <dgm:pt modelId="{C0A44CEE-4087-4948-AF1E-BA639CF07325}" type="pres">
      <dgm:prSet presAssocID="{9A8863FD-0C37-491D-83E0-4F67D1589492}" presName="node" presStyleLbl="node1" presStyleIdx="2" presStyleCnt="8" custScaleY="70823">
        <dgm:presLayoutVars>
          <dgm:bulletEnabled val="1"/>
        </dgm:presLayoutVars>
      </dgm:prSet>
      <dgm:spPr/>
    </dgm:pt>
    <dgm:pt modelId="{9890B04C-6DE8-4105-A338-C1BEEC077B54}" type="pres">
      <dgm:prSet presAssocID="{FE191362-8DCF-4B1C-8074-F646C8B52276}" presName="sibTrans" presStyleCnt="0"/>
      <dgm:spPr/>
    </dgm:pt>
    <dgm:pt modelId="{A994BA66-0A3A-490C-B76D-5CEC8B78C113}" type="pres">
      <dgm:prSet presAssocID="{1880B104-22EE-485D-A441-EC94720FFFA1}" presName="node" presStyleLbl="node1" presStyleIdx="3" presStyleCnt="8" custScaleY="56526">
        <dgm:presLayoutVars>
          <dgm:bulletEnabled val="1"/>
        </dgm:presLayoutVars>
      </dgm:prSet>
      <dgm:spPr/>
    </dgm:pt>
    <dgm:pt modelId="{36E249A4-6AF3-42FF-9A28-71871D780A9C}" type="pres">
      <dgm:prSet presAssocID="{9949B31A-E55F-41C2-A812-153BB62B96EC}" presName="sibTrans" presStyleCnt="0"/>
      <dgm:spPr/>
    </dgm:pt>
    <dgm:pt modelId="{EA26B3BB-EE9A-4C50-9267-9AE3789209E7}" type="pres">
      <dgm:prSet presAssocID="{5429DB12-FF50-4A5A-899D-1854559E10D8}" presName="node" presStyleLbl="node1" presStyleIdx="4" presStyleCnt="8" custScaleY="56526">
        <dgm:presLayoutVars>
          <dgm:bulletEnabled val="1"/>
        </dgm:presLayoutVars>
      </dgm:prSet>
      <dgm:spPr/>
    </dgm:pt>
    <dgm:pt modelId="{AD7BB27B-DE11-4ED0-902E-EA24726D5EE3}" type="pres">
      <dgm:prSet presAssocID="{8AA919AD-5765-4770-B067-96CE7B51CB99}" presName="sibTrans" presStyleCnt="0"/>
      <dgm:spPr/>
    </dgm:pt>
    <dgm:pt modelId="{4C8CB67B-E096-40B8-A483-66F7E798314D}" type="pres">
      <dgm:prSet presAssocID="{BECBFCD7-B9D2-4288-A2D5-E37D22327D38}" presName="node" presStyleLbl="node1" presStyleIdx="5" presStyleCnt="8" custScaleY="53562">
        <dgm:presLayoutVars>
          <dgm:bulletEnabled val="1"/>
        </dgm:presLayoutVars>
      </dgm:prSet>
      <dgm:spPr/>
    </dgm:pt>
    <dgm:pt modelId="{ABAC65FB-12ED-4D3F-83E6-FED162A8CADE}" type="pres">
      <dgm:prSet presAssocID="{56B9C18E-C21B-4689-9ABC-0410A904F6B3}" presName="sibTrans" presStyleCnt="0"/>
      <dgm:spPr/>
    </dgm:pt>
    <dgm:pt modelId="{61A22032-09CB-4A74-8EE6-87AAEBE37B51}" type="pres">
      <dgm:prSet presAssocID="{12EF5962-AFF9-4021-A0E2-F7E97F524AE4}" presName="node" presStyleLbl="node1" presStyleIdx="6" presStyleCnt="8" custScaleY="51808">
        <dgm:presLayoutVars>
          <dgm:bulletEnabled val="1"/>
        </dgm:presLayoutVars>
      </dgm:prSet>
      <dgm:spPr/>
    </dgm:pt>
    <dgm:pt modelId="{A6B1DBF5-6AAA-4300-A07F-E067A3EF859A}" type="pres">
      <dgm:prSet presAssocID="{D0DC97AF-00BB-445E-AD0D-9E816E4BC97D}" presName="sibTrans" presStyleCnt="0"/>
      <dgm:spPr/>
    </dgm:pt>
    <dgm:pt modelId="{4B7CA2B6-A45A-49BB-985D-B99BF192F4C4}" type="pres">
      <dgm:prSet presAssocID="{C0DB9146-8A25-46E7-B6B8-8B93F5F134DE}" presName="node" presStyleLbl="node1" presStyleIdx="7" presStyleCnt="8" custScaleX="210051" custScaleY="57224">
        <dgm:presLayoutVars>
          <dgm:bulletEnabled val="1"/>
        </dgm:presLayoutVars>
      </dgm:prSet>
      <dgm:spPr/>
    </dgm:pt>
  </dgm:ptLst>
  <dgm:cxnLst>
    <dgm:cxn modelId="{BB1C0F0A-C44F-4E3D-9ECD-0AFB701E8C37}" type="presOf" srcId="{12EF5962-AFF9-4021-A0E2-F7E97F524AE4}" destId="{61A22032-09CB-4A74-8EE6-87AAEBE37B51}" srcOrd="0" destOrd="0" presId="urn:microsoft.com/office/officeart/2005/8/layout/default"/>
    <dgm:cxn modelId="{49A55122-44BE-4CF4-AFD8-B034D265B0A8}" srcId="{4D89E381-8302-42DD-92B4-21BEAB2F84EC}" destId="{1880B104-22EE-485D-A441-EC94720FFFA1}" srcOrd="3" destOrd="0" parTransId="{CC2244F1-3742-457A-BDD0-AFB3B0F4F69D}" sibTransId="{9949B31A-E55F-41C2-A812-153BB62B96EC}"/>
    <dgm:cxn modelId="{2E59BC26-1F66-46E6-83D5-442F6C9BF707}" srcId="{4D89E381-8302-42DD-92B4-21BEAB2F84EC}" destId="{12EF5962-AFF9-4021-A0E2-F7E97F524AE4}" srcOrd="6" destOrd="0" parTransId="{75D4FB8F-8CD3-4E03-8869-3A4814EA9978}" sibTransId="{D0DC97AF-00BB-445E-AD0D-9E816E4BC97D}"/>
    <dgm:cxn modelId="{54D7A953-C1AD-44BD-8E45-E9B7D23BDBDF}" type="presOf" srcId="{4D89E381-8302-42DD-92B4-21BEAB2F84EC}" destId="{162284CF-F313-4F80-A89C-433345F80144}" srcOrd="0" destOrd="0" presId="urn:microsoft.com/office/officeart/2005/8/layout/default"/>
    <dgm:cxn modelId="{BF19F577-6C52-434C-911F-FB58952143A2}" type="presOf" srcId="{4EDAC122-8FC7-44BA-B568-865A63DB402E}" destId="{734CE1DC-3DE5-4DF7-8660-01D61CA2771C}" srcOrd="0" destOrd="0" presId="urn:microsoft.com/office/officeart/2005/8/layout/default"/>
    <dgm:cxn modelId="{76137584-79EC-4CF8-A169-052AE41E4AD8}" type="presOf" srcId="{8F20E59A-BF56-405A-9358-C69CE00CE847}" destId="{350E579E-ED1B-4A5A-AC43-CC7FE85B23A2}" srcOrd="0" destOrd="0" presId="urn:microsoft.com/office/officeart/2005/8/layout/default"/>
    <dgm:cxn modelId="{175A0C91-3263-470B-8F6A-AE1F708EDDE8}" type="presOf" srcId="{BECBFCD7-B9D2-4288-A2D5-E37D22327D38}" destId="{4C8CB67B-E096-40B8-A483-66F7E798314D}" srcOrd="0" destOrd="0" presId="urn:microsoft.com/office/officeart/2005/8/layout/default"/>
    <dgm:cxn modelId="{AF621692-83C8-434F-97C3-B653939FB904}" srcId="{4D89E381-8302-42DD-92B4-21BEAB2F84EC}" destId="{C0DB9146-8A25-46E7-B6B8-8B93F5F134DE}" srcOrd="7" destOrd="0" parTransId="{678FDF6B-2E69-413B-85BC-8C153D90F47C}" sibTransId="{AF539067-B1B5-4F29-B45F-1920567C2430}"/>
    <dgm:cxn modelId="{7FD7CD93-DA41-4110-9A9A-771D17EC9719}" srcId="{4D89E381-8302-42DD-92B4-21BEAB2F84EC}" destId="{5429DB12-FF50-4A5A-899D-1854559E10D8}" srcOrd="4" destOrd="0" parTransId="{668FD9B8-3AE7-4B12-95B7-79A1407DF0B8}" sibTransId="{8AA919AD-5765-4770-B067-96CE7B51CB99}"/>
    <dgm:cxn modelId="{9783C5A6-4656-4A2E-9DAC-03DE38DF5FEB}" type="presOf" srcId="{9A8863FD-0C37-491D-83E0-4F67D1589492}" destId="{C0A44CEE-4087-4948-AF1E-BA639CF07325}" srcOrd="0" destOrd="0" presId="urn:microsoft.com/office/officeart/2005/8/layout/default"/>
    <dgm:cxn modelId="{36318FAB-1A7E-4517-A697-2EC6F75D08CD}" srcId="{4D89E381-8302-42DD-92B4-21BEAB2F84EC}" destId="{9A8863FD-0C37-491D-83E0-4F67D1589492}" srcOrd="2" destOrd="0" parTransId="{48347C2B-6632-4CD3-BE71-DDE76DFBD76B}" sibTransId="{FE191362-8DCF-4B1C-8074-F646C8B52276}"/>
    <dgm:cxn modelId="{64155EB4-0B27-4DB1-931A-9557DEB4528F}" srcId="{4D89E381-8302-42DD-92B4-21BEAB2F84EC}" destId="{8F20E59A-BF56-405A-9358-C69CE00CE847}" srcOrd="0" destOrd="0" parTransId="{8F0B8EC6-9CE8-45F2-B5D4-C80A42D8A141}" sibTransId="{F2A1C1D0-9672-4D51-90D9-0BF1847B2BB3}"/>
    <dgm:cxn modelId="{8F2818C9-6590-44EA-8A80-CE9ABF0FD52D}" type="presOf" srcId="{5429DB12-FF50-4A5A-899D-1854559E10D8}" destId="{EA26B3BB-EE9A-4C50-9267-9AE3789209E7}" srcOrd="0" destOrd="0" presId="urn:microsoft.com/office/officeart/2005/8/layout/default"/>
    <dgm:cxn modelId="{0F2115CC-243A-447D-9474-366C31042F04}" type="presOf" srcId="{C0DB9146-8A25-46E7-B6B8-8B93F5F134DE}" destId="{4B7CA2B6-A45A-49BB-985D-B99BF192F4C4}" srcOrd="0" destOrd="0" presId="urn:microsoft.com/office/officeart/2005/8/layout/default"/>
    <dgm:cxn modelId="{82B577D2-FCE2-4F77-BA0F-CC9ECA0BC989}" srcId="{4D89E381-8302-42DD-92B4-21BEAB2F84EC}" destId="{4EDAC122-8FC7-44BA-B568-865A63DB402E}" srcOrd="1" destOrd="0" parTransId="{AF887A38-D530-4B55-86DA-4A5CF7797640}" sibTransId="{0F60BE79-D0AD-45DB-89B1-4C1183FE3919}"/>
    <dgm:cxn modelId="{E2B253D5-292D-4336-AF22-1BBFB7AC7100}" srcId="{4D89E381-8302-42DD-92B4-21BEAB2F84EC}" destId="{BECBFCD7-B9D2-4288-A2D5-E37D22327D38}" srcOrd="5" destOrd="0" parTransId="{62AEB06F-3148-4764-8A02-9C81D450844A}" sibTransId="{56B9C18E-C21B-4689-9ABC-0410A904F6B3}"/>
    <dgm:cxn modelId="{3E25F4E6-50E3-4F8C-A2C5-E1CE092E818B}" type="presOf" srcId="{1880B104-22EE-485D-A441-EC94720FFFA1}" destId="{A994BA66-0A3A-490C-B76D-5CEC8B78C113}" srcOrd="0" destOrd="0" presId="urn:microsoft.com/office/officeart/2005/8/layout/default"/>
    <dgm:cxn modelId="{7C307195-88DF-460F-AC5B-E00614D52A02}" type="presParOf" srcId="{162284CF-F313-4F80-A89C-433345F80144}" destId="{350E579E-ED1B-4A5A-AC43-CC7FE85B23A2}" srcOrd="0" destOrd="0" presId="urn:microsoft.com/office/officeart/2005/8/layout/default"/>
    <dgm:cxn modelId="{20F6F930-DC57-4958-BF03-FCDC3B434834}" type="presParOf" srcId="{162284CF-F313-4F80-A89C-433345F80144}" destId="{91DD6AAC-B550-4249-A092-F8307868C1A9}" srcOrd="1" destOrd="0" presId="urn:microsoft.com/office/officeart/2005/8/layout/default"/>
    <dgm:cxn modelId="{EDE9D8EC-7D04-4535-8573-C57EDACE36E4}" type="presParOf" srcId="{162284CF-F313-4F80-A89C-433345F80144}" destId="{734CE1DC-3DE5-4DF7-8660-01D61CA2771C}" srcOrd="2" destOrd="0" presId="urn:microsoft.com/office/officeart/2005/8/layout/default"/>
    <dgm:cxn modelId="{672DA75A-9047-4601-9854-E84AD0859364}" type="presParOf" srcId="{162284CF-F313-4F80-A89C-433345F80144}" destId="{0293C441-A7B1-46B5-B3BA-7458D34F6091}" srcOrd="3" destOrd="0" presId="urn:microsoft.com/office/officeart/2005/8/layout/default"/>
    <dgm:cxn modelId="{557D3886-B022-45A0-9820-6976889C5791}" type="presParOf" srcId="{162284CF-F313-4F80-A89C-433345F80144}" destId="{C0A44CEE-4087-4948-AF1E-BA639CF07325}" srcOrd="4" destOrd="0" presId="urn:microsoft.com/office/officeart/2005/8/layout/default"/>
    <dgm:cxn modelId="{D7465A03-98CA-4628-B734-AE3A4BC3F055}" type="presParOf" srcId="{162284CF-F313-4F80-A89C-433345F80144}" destId="{9890B04C-6DE8-4105-A338-C1BEEC077B54}" srcOrd="5" destOrd="0" presId="urn:microsoft.com/office/officeart/2005/8/layout/default"/>
    <dgm:cxn modelId="{D035D866-10D9-498F-8325-B190B97AB46F}" type="presParOf" srcId="{162284CF-F313-4F80-A89C-433345F80144}" destId="{A994BA66-0A3A-490C-B76D-5CEC8B78C113}" srcOrd="6" destOrd="0" presId="urn:microsoft.com/office/officeart/2005/8/layout/default"/>
    <dgm:cxn modelId="{D0F74B82-461D-4392-A17C-30D179F3C3B3}" type="presParOf" srcId="{162284CF-F313-4F80-A89C-433345F80144}" destId="{36E249A4-6AF3-42FF-9A28-71871D780A9C}" srcOrd="7" destOrd="0" presId="urn:microsoft.com/office/officeart/2005/8/layout/default"/>
    <dgm:cxn modelId="{E0DC424F-BAE9-4939-BA0C-2C7A1D6A28BD}" type="presParOf" srcId="{162284CF-F313-4F80-A89C-433345F80144}" destId="{EA26B3BB-EE9A-4C50-9267-9AE3789209E7}" srcOrd="8" destOrd="0" presId="urn:microsoft.com/office/officeart/2005/8/layout/default"/>
    <dgm:cxn modelId="{5ADFFA3B-40D7-4C17-841A-6E77D5B6B6A6}" type="presParOf" srcId="{162284CF-F313-4F80-A89C-433345F80144}" destId="{AD7BB27B-DE11-4ED0-902E-EA24726D5EE3}" srcOrd="9" destOrd="0" presId="urn:microsoft.com/office/officeart/2005/8/layout/default"/>
    <dgm:cxn modelId="{0EFA973F-373D-4921-9890-E7EABB9D7BCC}" type="presParOf" srcId="{162284CF-F313-4F80-A89C-433345F80144}" destId="{4C8CB67B-E096-40B8-A483-66F7E798314D}" srcOrd="10" destOrd="0" presId="urn:microsoft.com/office/officeart/2005/8/layout/default"/>
    <dgm:cxn modelId="{5F6B74A9-30DA-478D-A845-31F793E0FC18}" type="presParOf" srcId="{162284CF-F313-4F80-A89C-433345F80144}" destId="{ABAC65FB-12ED-4D3F-83E6-FED162A8CADE}" srcOrd="11" destOrd="0" presId="urn:microsoft.com/office/officeart/2005/8/layout/default"/>
    <dgm:cxn modelId="{8FE40FD9-1BC3-4A94-8813-6A2655D1BA0E}" type="presParOf" srcId="{162284CF-F313-4F80-A89C-433345F80144}" destId="{61A22032-09CB-4A74-8EE6-87AAEBE37B51}" srcOrd="12" destOrd="0" presId="urn:microsoft.com/office/officeart/2005/8/layout/default"/>
    <dgm:cxn modelId="{30810471-6DF7-489C-BE82-A68E7D52E9F3}" type="presParOf" srcId="{162284CF-F313-4F80-A89C-433345F80144}" destId="{A6B1DBF5-6AAA-4300-A07F-E067A3EF859A}" srcOrd="13" destOrd="0" presId="urn:microsoft.com/office/officeart/2005/8/layout/default"/>
    <dgm:cxn modelId="{47FBA36A-8D21-4E41-B85A-C02EA77320CB}" type="presParOf" srcId="{162284CF-F313-4F80-A89C-433345F80144}" destId="{4B7CA2B6-A45A-49BB-985D-B99BF192F4C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89E381-8302-42DD-92B4-21BEAB2F84EC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DAC122-8FC7-44BA-B568-865A63DB402E}">
      <dgm:prSet phldrT="[Текст]"/>
      <dgm:spPr/>
      <dgm:t>
        <a:bodyPr/>
        <a:lstStyle/>
        <a:p>
          <a:r>
            <a:rPr lang="en-US" dirty="0"/>
            <a:t>[</a:t>
          </a:r>
          <a:r>
            <a:rPr lang="ru-RU" dirty="0"/>
            <a:t>ЕГАИС</a:t>
          </a:r>
          <a:r>
            <a:rPr lang="en-US" dirty="0"/>
            <a:t>] </a:t>
          </a:r>
          <a:r>
            <a:rPr lang="ru-RU" dirty="0"/>
            <a:t>Поступление ТТН</a:t>
          </a:r>
        </a:p>
      </dgm:t>
    </dgm:pt>
    <dgm:pt modelId="{AF887A38-D530-4B55-86DA-4A5CF7797640}" type="parTrans" cxnId="{82B577D2-FCE2-4F77-BA0F-CC9ECA0BC989}">
      <dgm:prSet/>
      <dgm:spPr/>
      <dgm:t>
        <a:bodyPr/>
        <a:lstStyle/>
        <a:p>
          <a:endParaRPr lang="ru-RU"/>
        </a:p>
      </dgm:t>
    </dgm:pt>
    <dgm:pt modelId="{0F60BE79-D0AD-45DB-89B1-4C1183FE3919}" type="sibTrans" cxnId="{82B577D2-FCE2-4F77-BA0F-CC9ECA0BC989}">
      <dgm:prSet/>
      <dgm:spPr/>
      <dgm:t>
        <a:bodyPr/>
        <a:lstStyle/>
        <a:p>
          <a:endParaRPr lang="ru-RU"/>
        </a:p>
      </dgm:t>
    </dgm:pt>
    <dgm:pt modelId="{8F20E59A-BF56-405A-9358-C69CE00CE847}">
      <dgm:prSet phldrT="[Текст]"/>
      <dgm:spPr/>
      <dgm:t>
        <a:bodyPr/>
        <a:lstStyle/>
        <a:p>
          <a:r>
            <a:rPr lang="en-US" dirty="0"/>
            <a:t>[</a:t>
          </a:r>
          <a:r>
            <a:rPr lang="ru-RU" dirty="0"/>
            <a:t>ЕГАИС</a:t>
          </a:r>
          <a:r>
            <a:rPr lang="en-US" dirty="0"/>
            <a:t>] </a:t>
          </a:r>
          <a:r>
            <a:rPr lang="ru-RU" dirty="0"/>
            <a:t>Сбор начальных остатков</a:t>
          </a:r>
        </a:p>
      </dgm:t>
    </dgm:pt>
    <dgm:pt modelId="{8F0B8EC6-9CE8-45F2-B5D4-C80A42D8A141}" type="parTrans" cxnId="{64155EB4-0B27-4DB1-931A-9557DEB4528F}">
      <dgm:prSet/>
      <dgm:spPr/>
      <dgm:t>
        <a:bodyPr/>
        <a:lstStyle/>
        <a:p>
          <a:endParaRPr lang="ru-RU"/>
        </a:p>
      </dgm:t>
    </dgm:pt>
    <dgm:pt modelId="{F2A1C1D0-9672-4D51-90D9-0BF1847B2BB3}" type="sibTrans" cxnId="{64155EB4-0B27-4DB1-931A-9557DEB4528F}">
      <dgm:prSet/>
      <dgm:spPr/>
      <dgm:t>
        <a:bodyPr/>
        <a:lstStyle/>
        <a:p>
          <a:endParaRPr lang="ru-RU"/>
        </a:p>
      </dgm:t>
    </dgm:pt>
    <dgm:pt modelId="{1880B104-22EE-485D-A441-EC94720FFFA1}">
      <dgm:prSet phldrT="[Текст]"/>
      <dgm:spPr/>
      <dgm:t>
        <a:bodyPr/>
        <a:lstStyle/>
        <a:p>
          <a:r>
            <a:rPr lang="en-US" dirty="0"/>
            <a:t>[</a:t>
          </a:r>
          <a:r>
            <a:rPr lang="ru-RU" dirty="0"/>
            <a:t>ЕГАИС</a:t>
          </a:r>
          <a:r>
            <a:rPr lang="en-US" dirty="0"/>
            <a:t>]</a:t>
          </a:r>
          <a:r>
            <a:rPr lang="ru-RU" dirty="0"/>
            <a:t>  Возврат ТТН</a:t>
          </a:r>
        </a:p>
      </dgm:t>
    </dgm:pt>
    <dgm:pt modelId="{CC2244F1-3742-457A-BDD0-AFB3B0F4F69D}" type="parTrans" cxnId="{49A55122-44BE-4CF4-AFD8-B034D265B0A8}">
      <dgm:prSet/>
      <dgm:spPr/>
      <dgm:t>
        <a:bodyPr/>
        <a:lstStyle/>
        <a:p>
          <a:endParaRPr lang="ru-RU"/>
        </a:p>
      </dgm:t>
    </dgm:pt>
    <dgm:pt modelId="{9949B31A-E55F-41C2-A812-153BB62B96EC}" type="sibTrans" cxnId="{49A55122-44BE-4CF4-AFD8-B034D265B0A8}">
      <dgm:prSet/>
      <dgm:spPr/>
      <dgm:t>
        <a:bodyPr/>
        <a:lstStyle/>
        <a:p>
          <a:endParaRPr lang="ru-RU"/>
        </a:p>
      </dgm:t>
    </dgm:pt>
    <dgm:pt modelId="{1187DF4A-9776-42E3-B648-345A4D7348D3}">
      <dgm:prSet phldrT="[Текст]"/>
      <dgm:spPr/>
      <dgm:t>
        <a:bodyPr/>
        <a:lstStyle/>
        <a:p>
          <a:r>
            <a:rPr lang="en-US" dirty="0"/>
            <a:t>[</a:t>
          </a:r>
          <a:r>
            <a:rPr lang="ru-RU" dirty="0"/>
            <a:t>ЕГАИС</a:t>
          </a:r>
          <a:r>
            <a:rPr lang="en-US" dirty="0"/>
            <a:t>] </a:t>
          </a:r>
          <a:r>
            <a:rPr lang="ru-RU" dirty="0"/>
            <a:t>Списание</a:t>
          </a:r>
        </a:p>
      </dgm:t>
    </dgm:pt>
    <dgm:pt modelId="{6E998E07-CE78-4B36-A9AA-8E9B3D3D719C}" type="parTrans" cxnId="{FBC32B34-173A-4128-9768-A1D8997BCB61}">
      <dgm:prSet/>
      <dgm:spPr/>
      <dgm:t>
        <a:bodyPr/>
        <a:lstStyle/>
        <a:p>
          <a:endParaRPr lang="ru-RU"/>
        </a:p>
      </dgm:t>
    </dgm:pt>
    <dgm:pt modelId="{F9D7454D-7C0F-4C5E-810A-55E30650B06B}" type="sibTrans" cxnId="{FBC32B34-173A-4128-9768-A1D8997BCB61}">
      <dgm:prSet/>
      <dgm:spPr/>
      <dgm:t>
        <a:bodyPr/>
        <a:lstStyle/>
        <a:p>
          <a:endParaRPr lang="ru-RU"/>
        </a:p>
      </dgm:t>
    </dgm:pt>
    <dgm:pt modelId="{162284CF-F313-4F80-A89C-433345F80144}" type="pres">
      <dgm:prSet presAssocID="{4D89E381-8302-42DD-92B4-21BEAB2F84EC}" presName="diagram" presStyleCnt="0">
        <dgm:presLayoutVars>
          <dgm:dir/>
          <dgm:resizeHandles val="exact"/>
        </dgm:presLayoutVars>
      </dgm:prSet>
      <dgm:spPr/>
    </dgm:pt>
    <dgm:pt modelId="{350E579E-ED1B-4A5A-AC43-CC7FE85B23A2}" type="pres">
      <dgm:prSet presAssocID="{8F20E59A-BF56-405A-9358-C69CE00CE847}" presName="node" presStyleLbl="node1" presStyleIdx="0" presStyleCnt="4" custScaleY="72862">
        <dgm:presLayoutVars>
          <dgm:bulletEnabled val="1"/>
        </dgm:presLayoutVars>
      </dgm:prSet>
      <dgm:spPr/>
    </dgm:pt>
    <dgm:pt modelId="{91DD6AAC-B550-4249-A092-F8307868C1A9}" type="pres">
      <dgm:prSet presAssocID="{F2A1C1D0-9672-4D51-90D9-0BF1847B2BB3}" presName="sibTrans" presStyleCnt="0"/>
      <dgm:spPr/>
    </dgm:pt>
    <dgm:pt modelId="{734CE1DC-3DE5-4DF7-8660-01D61CA2771C}" type="pres">
      <dgm:prSet presAssocID="{4EDAC122-8FC7-44BA-B568-865A63DB402E}" presName="node" presStyleLbl="node1" presStyleIdx="1" presStyleCnt="4" custScaleY="72726">
        <dgm:presLayoutVars>
          <dgm:bulletEnabled val="1"/>
        </dgm:presLayoutVars>
      </dgm:prSet>
      <dgm:spPr/>
    </dgm:pt>
    <dgm:pt modelId="{0293C441-A7B1-46B5-B3BA-7458D34F6091}" type="pres">
      <dgm:prSet presAssocID="{0F60BE79-D0AD-45DB-89B1-4C1183FE3919}" presName="sibTrans" presStyleCnt="0"/>
      <dgm:spPr/>
    </dgm:pt>
    <dgm:pt modelId="{A994BA66-0A3A-490C-B76D-5CEC8B78C113}" type="pres">
      <dgm:prSet presAssocID="{1880B104-22EE-485D-A441-EC94720FFFA1}" presName="node" presStyleLbl="node1" presStyleIdx="2" presStyleCnt="4" custScaleY="73951">
        <dgm:presLayoutVars>
          <dgm:bulletEnabled val="1"/>
        </dgm:presLayoutVars>
      </dgm:prSet>
      <dgm:spPr/>
    </dgm:pt>
    <dgm:pt modelId="{4F2179DB-69BE-4ED5-A482-9B3CA2054479}" type="pres">
      <dgm:prSet presAssocID="{9949B31A-E55F-41C2-A812-153BB62B96EC}" presName="sibTrans" presStyleCnt="0"/>
      <dgm:spPr/>
    </dgm:pt>
    <dgm:pt modelId="{F1117BB4-4A37-4E73-932D-1269C1C9D29F}" type="pres">
      <dgm:prSet presAssocID="{1187DF4A-9776-42E3-B648-345A4D7348D3}" presName="node" presStyleLbl="node1" presStyleIdx="3" presStyleCnt="4" custScaleY="81947">
        <dgm:presLayoutVars>
          <dgm:bulletEnabled val="1"/>
        </dgm:presLayoutVars>
      </dgm:prSet>
      <dgm:spPr/>
    </dgm:pt>
  </dgm:ptLst>
  <dgm:cxnLst>
    <dgm:cxn modelId="{49A55122-44BE-4CF4-AFD8-B034D265B0A8}" srcId="{4D89E381-8302-42DD-92B4-21BEAB2F84EC}" destId="{1880B104-22EE-485D-A441-EC94720FFFA1}" srcOrd="2" destOrd="0" parTransId="{CC2244F1-3742-457A-BDD0-AFB3B0F4F69D}" sibTransId="{9949B31A-E55F-41C2-A812-153BB62B96EC}"/>
    <dgm:cxn modelId="{5A18172A-040D-4C4F-A206-B188E3786EA7}" type="presOf" srcId="{1187DF4A-9776-42E3-B648-345A4D7348D3}" destId="{F1117BB4-4A37-4E73-932D-1269C1C9D29F}" srcOrd="0" destOrd="0" presId="urn:microsoft.com/office/officeart/2005/8/layout/default"/>
    <dgm:cxn modelId="{FBC32B34-173A-4128-9768-A1D8997BCB61}" srcId="{4D89E381-8302-42DD-92B4-21BEAB2F84EC}" destId="{1187DF4A-9776-42E3-B648-345A4D7348D3}" srcOrd="3" destOrd="0" parTransId="{6E998E07-CE78-4B36-A9AA-8E9B3D3D719C}" sibTransId="{F9D7454D-7C0F-4C5E-810A-55E30650B06B}"/>
    <dgm:cxn modelId="{AA415D97-73C4-4B3D-8A8C-047854A320CB}" type="presOf" srcId="{1880B104-22EE-485D-A441-EC94720FFFA1}" destId="{A994BA66-0A3A-490C-B76D-5CEC8B78C113}" srcOrd="0" destOrd="0" presId="urn:microsoft.com/office/officeart/2005/8/layout/default"/>
    <dgm:cxn modelId="{64155EB4-0B27-4DB1-931A-9557DEB4528F}" srcId="{4D89E381-8302-42DD-92B4-21BEAB2F84EC}" destId="{8F20E59A-BF56-405A-9358-C69CE00CE847}" srcOrd="0" destOrd="0" parTransId="{8F0B8EC6-9CE8-45F2-B5D4-C80A42D8A141}" sibTransId="{F2A1C1D0-9672-4D51-90D9-0BF1847B2BB3}"/>
    <dgm:cxn modelId="{D6F2C0C3-A23F-4BAA-BB5F-614B1E738D33}" type="presOf" srcId="{4D89E381-8302-42DD-92B4-21BEAB2F84EC}" destId="{162284CF-F313-4F80-A89C-433345F80144}" srcOrd="0" destOrd="0" presId="urn:microsoft.com/office/officeart/2005/8/layout/default"/>
    <dgm:cxn modelId="{82B577D2-FCE2-4F77-BA0F-CC9ECA0BC989}" srcId="{4D89E381-8302-42DD-92B4-21BEAB2F84EC}" destId="{4EDAC122-8FC7-44BA-B568-865A63DB402E}" srcOrd="1" destOrd="0" parTransId="{AF887A38-D530-4B55-86DA-4A5CF7797640}" sibTransId="{0F60BE79-D0AD-45DB-89B1-4C1183FE3919}"/>
    <dgm:cxn modelId="{545787F8-B667-4D93-914A-44B5B68E532D}" type="presOf" srcId="{8F20E59A-BF56-405A-9358-C69CE00CE847}" destId="{350E579E-ED1B-4A5A-AC43-CC7FE85B23A2}" srcOrd="0" destOrd="0" presId="urn:microsoft.com/office/officeart/2005/8/layout/default"/>
    <dgm:cxn modelId="{809033FA-449F-4737-9E6D-AA082DD2EA96}" type="presOf" srcId="{4EDAC122-8FC7-44BA-B568-865A63DB402E}" destId="{734CE1DC-3DE5-4DF7-8660-01D61CA2771C}" srcOrd="0" destOrd="0" presId="urn:microsoft.com/office/officeart/2005/8/layout/default"/>
    <dgm:cxn modelId="{8948BE9C-0C88-4442-BE2A-03C4D0ACA95F}" type="presParOf" srcId="{162284CF-F313-4F80-A89C-433345F80144}" destId="{350E579E-ED1B-4A5A-AC43-CC7FE85B23A2}" srcOrd="0" destOrd="0" presId="urn:microsoft.com/office/officeart/2005/8/layout/default"/>
    <dgm:cxn modelId="{A38E30D6-CDB5-4B7E-9274-1CCEC30BA78D}" type="presParOf" srcId="{162284CF-F313-4F80-A89C-433345F80144}" destId="{91DD6AAC-B550-4249-A092-F8307868C1A9}" srcOrd="1" destOrd="0" presId="urn:microsoft.com/office/officeart/2005/8/layout/default"/>
    <dgm:cxn modelId="{0119E671-1E95-42EC-AFF1-4B7B18969144}" type="presParOf" srcId="{162284CF-F313-4F80-A89C-433345F80144}" destId="{734CE1DC-3DE5-4DF7-8660-01D61CA2771C}" srcOrd="2" destOrd="0" presId="urn:microsoft.com/office/officeart/2005/8/layout/default"/>
    <dgm:cxn modelId="{B473821E-AA61-4282-ACE2-E9F134E71222}" type="presParOf" srcId="{162284CF-F313-4F80-A89C-433345F80144}" destId="{0293C441-A7B1-46B5-B3BA-7458D34F6091}" srcOrd="3" destOrd="0" presId="urn:microsoft.com/office/officeart/2005/8/layout/default"/>
    <dgm:cxn modelId="{9E44704B-EEFC-4CFD-8C9C-551C7D2A6709}" type="presParOf" srcId="{162284CF-F313-4F80-A89C-433345F80144}" destId="{A994BA66-0A3A-490C-B76D-5CEC8B78C113}" srcOrd="4" destOrd="0" presId="urn:microsoft.com/office/officeart/2005/8/layout/default"/>
    <dgm:cxn modelId="{F78425D4-D378-4857-9F7F-2657F43AC47D}" type="presParOf" srcId="{162284CF-F313-4F80-A89C-433345F80144}" destId="{4F2179DB-69BE-4ED5-A482-9B3CA2054479}" srcOrd="5" destOrd="0" presId="urn:microsoft.com/office/officeart/2005/8/layout/default"/>
    <dgm:cxn modelId="{D000C3AF-E58C-4A91-A037-7E3B94021C54}" type="presParOf" srcId="{162284CF-F313-4F80-A89C-433345F80144}" destId="{F1117BB4-4A37-4E73-932D-1269C1C9D29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89E381-8302-42DD-92B4-21BEAB2F84EC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DAC122-8FC7-44BA-B568-865A63DB402E}">
      <dgm:prSet phldrT="[Текст]"/>
      <dgm:spPr/>
      <dgm:t>
        <a:bodyPr/>
        <a:lstStyle/>
        <a:p>
          <a:r>
            <a:rPr lang="ru-RU" dirty="0" err="1"/>
            <a:t>Далион</a:t>
          </a:r>
          <a:endParaRPr lang="ru-RU" dirty="0"/>
        </a:p>
      </dgm:t>
    </dgm:pt>
    <dgm:pt modelId="{AF887A38-D530-4B55-86DA-4A5CF7797640}" type="parTrans" cxnId="{82B577D2-FCE2-4F77-BA0F-CC9ECA0BC989}">
      <dgm:prSet/>
      <dgm:spPr/>
      <dgm:t>
        <a:bodyPr/>
        <a:lstStyle/>
        <a:p>
          <a:endParaRPr lang="ru-RU"/>
        </a:p>
      </dgm:t>
    </dgm:pt>
    <dgm:pt modelId="{0F60BE79-D0AD-45DB-89B1-4C1183FE3919}" type="sibTrans" cxnId="{82B577D2-FCE2-4F77-BA0F-CC9ECA0BC989}">
      <dgm:prSet/>
      <dgm:spPr/>
      <dgm:t>
        <a:bodyPr/>
        <a:lstStyle/>
        <a:p>
          <a:endParaRPr lang="ru-RU"/>
        </a:p>
      </dgm:t>
    </dgm:pt>
    <dgm:pt modelId="{8F20E59A-BF56-405A-9358-C69CE00CE847}">
      <dgm:prSet phldrT="[Текст]"/>
      <dgm:spPr/>
      <dgm:t>
        <a:bodyPr/>
        <a:lstStyle/>
        <a:p>
          <a:r>
            <a:rPr lang="ru-RU" dirty="0"/>
            <a:t>Розница 2</a:t>
          </a:r>
        </a:p>
      </dgm:t>
    </dgm:pt>
    <dgm:pt modelId="{8F0B8EC6-9CE8-45F2-B5D4-C80A42D8A141}" type="parTrans" cxnId="{64155EB4-0B27-4DB1-931A-9557DEB4528F}">
      <dgm:prSet/>
      <dgm:spPr/>
      <dgm:t>
        <a:bodyPr/>
        <a:lstStyle/>
        <a:p>
          <a:endParaRPr lang="ru-RU"/>
        </a:p>
      </dgm:t>
    </dgm:pt>
    <dgm:pt modelId="{F2A1C1D0-9672-4D51-90D9-0BF1847B2BB3}" type="sibTrans" cxnId="{64155EB4-0B27-4DB1-931A-9557DEB4528F}">
      <dgm:prSet/>
      <dgm:spPr/>
      <dgm:t>
        <a:bodyPr/>
        <a:lstStyle/>
        <a:p>
          <a:endParaRPr lang="ru-RU"/>
        </a:p>
      </dgm:t>
    </dgm:pt>
    <dgm:pt modelId="{1880B104-22EE-485D-A441-EC94720FFFA1}">
      <dgm:prSet phldrT="[Текст]"/>
      <dgm:spPr/>
      <dgm:t>
        <a:bodyPr/>
        <a:lstStyle/>
        <a:p>
          <a:r>
            <a:rPr lang="ru-RU" dirty="0"/>
            <a:t>АСТОР</a:t>
          </a:r>
        </a:p>
      </dgm:t>
    </dgm:pt>
    <dgm:pt modelId="{CC2244F1-3742-457A-BDD0-AFB3B0F4F69D}" type="parTrans" cxnId="{49A55122-44BE-4CF4-AFD8-B034D265B0A8}">
      <dgm:prSet/>
      <dgm:spPr/>
      <dgm:t>
        <a:bodyPr/>
        <a:lstStyle/>
        <a:p>
          <a:endParaRPr lang="ru-RU"/>
        </a:p>
      </dgm:t>
    </dgm:pt>
    <dgm:pt modelId="{9949B31A-E55F-41C2-A812-153BB62B96EC}" type="sibTrans" cxnId="{49A55122-44BE-4CF4-AFD8-B034D265B0A8}">
      <dgm:prSet/>
      <dgm:spPr/>
      <dgm:t>
        <a:bodyPr/>
        <a:lstStyle/>
        <a:p>
          <a:endParaRPr lang="ru-RU"/>
        </a:p>
      </dgm:t>
    </dgm:pt>
    <dgm:pt modelId="{4A34A334-CA74-447D-832B-DC8718502C61}">
      <dgm:prSet phldrT="[Текст]"/>
      <dgm:spPr/>
      <dgm:t>
        <a:bodyPr/>
        <a:lstStyle/>
        <a:p>
          <a:r>
            <a:rPr lang="ru-RU" dirty="0"/>
            <a:t>Штрих-М</a:t>
          </a:r>
        </a:p>
      </dgm:t>
    </dgm:pt>
    <dgm:pt modelId="{690F2BF8-588A-497F-9264-07A03F8B4298}" type="parTrans" cxnId="{08E02E07-A8E4-460D-9E7D-53AC350A6F4E}">
      <dgm:prSet/>
      <dgm:spPr/>
      <dgm:t>
        <a:bodyPr/>
        <a:lstStyle/>
        <a:p>
          <a:endParaRPr lang="ru-RU"/>
        </a:p>
      </dgm:t>
    </dgm:pt>
    <dgm:pt modelId="{FDA416A7-852B-4BE6-8AD1-5EDCBE02E872}" type="sibTrans" cxnId="{08E02E07-A8E4-460D-9E7D-53AC350A6F4E}">
      <dgm:prSet/>
      <dgm:spPr/>
      <dgm:t>
        <a:bodyPr/>
        <a:lstStyle/>
        <a:p>
          <a:endParaRPr lang="ru-RU"/>
        </a:p>
      </dgm:t>
    </dgm:pt>
    <dgm:pt modelId="{162284CF-F313-4F80-A89C-433345F80144}" type="pres">
      <dgm:prSet presAssocID="{4D89E381-8302-42DD-92B4-21BEAB2F84EC}" presName="diagram" presStyleCnt="0">
        <dgm:presLayoutVars>
          <dgm:dir/>
          <dgm:resizeHandles val="exact"/>
        </dgm:presLayoutVars>
      </dgm:prSet>
      <dgm:spPr/>
    </dgm:pt>
    <dgm:pt modelId="{350E579E-ED1B-4A5A-AC43-CC7FE85B23A2}" type="pres">
      <dgm:prSet presAssocID="{8F20E59A-BF56-405A-9358-C69CE00CE847}" presName="node" presStyleLbl="node1" presStyleIdx="0" presStyleCnt="4" custScaleY="72862">
        <dgm:presLayoutVars>
          <dgm:bulletEnabled val="1"/>
        </dgm:presLayoutVars>
      </dgm:prSet>
      <dgm:spPr/>
    </dgm:pt>
    <dgm:pt modelId="{91DD6AAC-B550-4249-A092-F8307868C1A9}" type="pres">
      <dgm:prSet presAssocID="{F2A1C1D0-9672-4D51-90D9-0BF1847B2BB3}" presName="sibTrans" presStyleCnt="0"/>
      <dgm:spPr/>
    </dgm:pt>
    <dgm:pt modelId="{01278CCE-D5DB-4D63-BB8A-EABFA12D762B}" type="pres">
      <dgm:prSet presAssocID="{4A34A334-CA74-447D-832B-DC8718502C61}" presName="node" presStyleLbl="node1" presStyleIdx="1" presStyleCnt="4" custScaleY="72118">
        <dgm:presLayoutVars>
          <dgm:bulletEnabled val="1"/>
        </dgm:presLayoutVars>
      </dgm:prSet>
      <dgm:spPr/>
    </dgm:pt>
    <dgm:pt modelId="{DE28F9C3-168C-4683-8EC8-9B0185428701}" type="pres">
      <dgm:prSet presAssocID="{FDA416A7-852B-4BE6-8AD1-5EDCBE02E872}" presName="sibTrans" presStyleCnt="0"/>
      <dgm:spPr/>
    </dgm:pt>
    <dgm:pt modelId="{734CE1DC-3DE5-4DF7-8660-01D61CA2771C}" type="pres">
      <dgm:prSet presAssocID="{4EDAC122-8FC7-44BA-B568-865A63DB402E}" presName="node" presStyleLbl="node1" presStyleIdx="2" presStyleCnt="4" custScaleY="72726">
        <dgm:presLayoutVars>
          <dgm:bulletEnabled val="1"/>
        </dgm:presLayoutVars>
      </dgm:prSet>
      <dgm:spPr/>
    </dgm:pt>
    <dgm:pt modelId="{0293C441-A7B1-46B5-B3BA-7458D34F6091}" type="pres">
      <dgm:prSet presAssocID="{0F60BE79-D0AD-45DB-89B1-4C1183FE3919}" presName="sibTrans" presStyleCnt="0"/>
      <dgm:spPr/>
    </dgm:pt>
    <dgm:pt modelId="{A994BA66-0A3A-490C-B76D-5CEC8B78C113}" type="pres">
      <dgm:prSet presAssocID="{1880B104-22EE-485D-A441-EC94720FFFA1}" presName="node" presStyleLbl="node1" presStyleIdx="3" presStyleCnt="4" custScaleY="73951">
        <dgm:presLayoutVars>
          <dgm:bulletEnabled val="1"/>
        </dgm:presLayoutVars>
      </dgm:prSet>
      <dgm:spPr/>
    </dgm:pt>
  </dgm:ptLst>
  <dgm:cxnLst>
    <dgm:cxn modelId="{08E02E07-A8E4-460D-9E7D-53AC350A6F4E}" srcId="{4D89E381-8302-42DD-92B4-21BEAB2F84EC}" destId="{4A34A334-CA74-447D-832B-DC8718502C61}" srcOrd="1" destOrd="0" parTransId="{690F2BF8-588A-497F-9264-07A03F8B4298}" sibTransId="{FDA416A7-852B-4BE6-8AD1-5EDCBE02E872}"/>
    <dgm:cxn modelId="{49A55122-44BE-4CF4-AFD8-B034D265B0A8}" srcId="{4D89E381-8302-42DD-92B4-21BEAB2F84EC}" destId="{1880B104-22EE-485D-A441-EC94720FFFA1}" srcOrd="3" destOrd="0" parTransId="{CC2244F1-3742-457A-BDD0-AFB3B0F4F69D}" sibTransId="{9949B31A-E55F-41C2-A812-153BB62B96EC}"/>
    <dgm:cxn modelId="{EC1B9C44-6C2F-405C-8C34-215C36BA7AA1}" type="presOf" srcId="{4D89E381-8302-42DD-92B4-21BEAB2F84EC}" destId="{162284CF-F313-4F80-A89C-433345F80144}" srcOrd="0" destOrd="0" presId="urn:microsoft.com/office/officeart/2005/8/layout/default"/>
    <dgm:cxn modelId="{C33BA856-2C49-439B-8D75-B575A33AC525}" type="presOf" srcId="{1880B104-22EE-485D-A441-EC94720FFFA1}" destId="{A994BA66-0A3A-490C-B76D-5CEC8B78C113}" srcOrd="0" destOrd="0" presId="urn:microsoft.com/office/officeart/2005/8/layout/default"/>
    <dgm:cxn modelId="{B1904C5D-21DB-4DE7-979F-2019912318DA}" type="presOf" srcId="{4EDAC122-8FC7-44BA-B568-865A63DB402E}" destId="{734CE1DC-3DE5-4DF7-8660-01D61CA2771C}" srcOrd="0" destOrd="0" presId="urn:microsoft.com/office/officeart/2005/8/layout/default"/>
    <dgm:cxn modelId="{64155EB4-0B27-4DB1-931A-9557DEB4528F}" srcId="{4D89E381-8302-42DD-92B4-21BEAB2F84EC}" destId="{8F20E59A-BF56-405A-9358-C69CE00CE847}" srcOrd="0" destOrd="0" parTransId="{8F0B8EC6-9CE8-45F2-B5D4-C80A42D8A141}" sibTransId="{F2A1C1D0-9672-4D51-90D9-0BF1847B2BB3}"/>
    <dgm:cxn modelId="{82B577D2-FCE2-4F77-BA0F-CC9ECA0BC989}" srcId="{4D89E381-8302-42DD-92B4-21BEAB2F84EC}" destId="{4EDAC122-8FC7-44BA-B568-865A63DB402E}" srcOrd="2" destOrd="0" parTransId="{AF887A38-D530-4B55-86DA-4A5CF7797640}" sibTransId="{0F60BE79-D0AD-45DB-89B1-4C1183FE3919}"/>
    <dgm:cxn modelId="{834CD2D3-08C1-4E2C-ACEC-AE252714CE9D}" type="presOf" srcId="{8F20E59A-BF56-405A-9358-C69CE00CE847}" destId="{350E579E-ED1B-4A5A-AC43-CC7FE85B23A2}" srcOrd="0" destOrd="0" presId="urn:microsoft.com/office/officeart/2005/8/layout/default"/>
    <dgm:cxn modelId="{B6ACF0F0-F1D7-4666-8109-6CB5FB00E283}" type="presOf" srcId="{4A34A334-CA74-447D-832B-DC8718502C61}" destId="{01278CCE-D5DB-4D63-BB8A-EABFA12D762B}" srcOrd="0" destOrd="0" presId="urn:microsoft.com/office/officeart/2005/8/layout/default"/>
    <dgm:cxn modelId="{A854830E-0407-4E53-9224-6BF859AE355C}" type="presParOf" srcId="{162284CF-F313-4F80-A89C-433345F80144}" destId="{350E579E-ED1B-4A5A-AC43-CC7FE85B23A2}" srcOrd="0" destOrd="0" presId="urn:microsoft.com/office/officeart/2005/8/layout/default"/>
    <dgm:cxn modelId="{62E130F3-E7B9-4F54-A364-29C1E705F16F}" type="presParOf" srcId="{162284CF-F313-4F80-A89C-433345F80144}" destId="{91DD6AAC-B550-4249-A092-F8307868C1A9}" srcOrd="1" destOrd="0" presId="urn:microsoft.com/office/officeart/2005/8/layout/default"/>
    <dgm:cxn modelId="{209BF6F8-6A87-486E-8B66-69C8FCBA8692}" type="presParOf" srcId="{162284CF-F313-4F80-A89C-433345F80144}" destId="{01278CCE-D5DB-4D63-BB8A-EABFA12D762B}" srcOrd="2" destOrd="0" presId="urn:microsoft.com/office/officeart/2005/8/layout/default"/>
    <dgm:cxn modelId="{B2C6657E-6DBD-4D17-B4A8-D8D9AAFEF9F6}" type="presParOf" srcId="{162284CF-F313-4F80-A89C-433345F80144}" destId="{DE28F9C3-168C-4683-8EC8-9B0185428701}" srcOrd="3" destOrd="0" presId="urn:microsoft.com/office/officeart/2005/8/layout/default"/>
    <dgm:cxn modelId="{B08A5CAE-E0B2-40E8-9AD5-D226134E4FE1}" type="presParOf" srcId="{162284CF-F313-4F80-A89C-433345F80144}" destId="{734CE1DC-3DE5-4DF7-8660-01D61CA2771C}" srcOrd="4" destOrd="0" presId="urn:microsoft.com/office/officeart/2005/8/layout/default"/>
    <dgm:cxn modelId="{59CD722F-510C-454D-ABBF-D426CB6A3F9F}" type="presParOf" srcId="{162284CF-F313-4F80-A89C-433345F80144}" destId="{0293C441-A7B1-46B5-B3BA-7458D34F6091}" srcOrd="5" destOrd="0" presId="urn:microsoft.com/office/officeart/2005/8/layout/default"/>
    <dgm:cxn modelId="{7AB81155-734A-4F1C-9203-DF63B9DDFAF1}" type="presParOf" srcId="{162284CF-F313-4F80-A89C-433345F80144}" destId="{A994BA66-0A3A-490C-B76D-5CEC8B78C11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E579E-ED1B-4A5A-AC43-CC7FE85B23A2}">
      <dsp:nvSpPr>
        <dsp:cNvPr id="0" name=""/>
        <dsp:cNvSpPr/>
      </dsp:nvSpPr>
      <dsp:spPr>
        <a:xfrm>
          <a:off x="8200" y="355285"/>
          <a:ext cx="3274908" cy="143169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Сбор штрихкодов</a:t>
          </a:r>
        </a:p>
      </dsp:txBody>
      <dsp:txXfrm>
        <a:off x="8200" y="355285"/>
        <a:ext cx="3274908" cy="1431698"/>
      </dsp:txXfrm>
    </dsp:sp>
    <dsp:sp modelId="{734CE1DC-3DE5-4DF7-8660-01D61CA2771C}">
      <dsp:nvSpPr>
        <dsp:cNvPr id="0" name=""/>
        <dsp:cNvSpPr/>
      </dsp:nvSpPr>
      <dsp:spPr>
        <a:xfrm>
          <a:off x="3610599" y="356621"/>
          <a:ext cx="3274908" cy="142902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5714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5714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5714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Инвентаризация</a:t>
          </a:r>
        </a:p>
      </dsp:txBody>
      <dsp:txXfrm>
        <a:off x="3610599" y="356621"/>
        <a:ext cx="3274908" cy="1429025"/>
      </dsp:txXfrm>
    </dsp:sp>
    <dsp:sp modelId="{C0A44CEE-4087-4948-AF1E-BA639CF07325}">
      <dsp:nvSpPr>
        <dsp:cNvPr id="0" name=""/>
        <dsp:cNvSpPr/>
      </dsp:nvSpPr>
      <dsp:spPr>
        <a:xfrm>
          <a:off x="7212998" y="375317"/>
          <a:ext cx="3274908" cy="139163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1429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1429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1429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Информация о товарах</a:t>
          </a:r>
        </a:p>
      </dsp:txBody>
      <dsp:txXfrm>
        <a:off x="7212998" y="375317"/>
        <a:ext cx="3274908" cy="1391633"/>
      </dsp:txXfrm>
    </dsp:sp>
    <dsp:sp modelId="{A994BA66-0A3A-490C-B76D-5CEC8B78C113}">
      <dsp:nvSpPr>
        <dsp:cNvPr id="0" name=""/>
        <dsp:cNvSpPr/>
      </dsp:nvSpPr>
      <dsp:spPr>
        <a:xfrm>
          <a:off x="8200" y="2114474"/>
          <a:ext cx="3274908" cy="111070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714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714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714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Поступление</a:t>
          </a:r>
        </a:p>
      </dsp:txBody>
      <dsp:txXfrm>
        <a:off x="8200" y="2114474"/>
        <a:ext cx="3274908" cy="1110704"/>
      </dsp:txXfrm>
    </dsp:sp>
    <dsp:sp modelId="{EA26B3BB-EE9A-4C50-9267-9AE3789209E7}">
      <dsp:nvSpPr>
        <dsp:cNvPr id="0" name=""/>
        <dsp:cNvSpPr/>
      </dsp:nvSpPr>
      <dsp:spPr>
        <a:xfrm>
          <a:off x="3610599" y="2114474"/>
          <a:ext cx="3274908" cy="1110704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285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285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285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Возврат</a:t>
          </a:r>
        </a:p>
      </dsp:txBody>
      <dsp:txXfrm>
        <a:off x="3610599" y="2114474"/>
        <a:ext cx="3274908" cy="1110704"/>
      </dsp:txXfrm>
    </dsp:sp>
    <dsp:sp modelId="{4C8CB67B-E096-40B8-A483-66F7E798314D}">
      <dsp:nvSpPr>
        <dsp:cNvPr id="0" name=""/>
        <dsp:cNvSpPr/>
      </dsp:nvSpPr>
      <dsp:spPr>
        <a:xfrm>
          <a:off x="7212998" y="2143594"/>
          <a:ext cx="3274908" cy="1052463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8571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8571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8571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Перемещение</a:t>
          </a:r>
        </a:p>
      </dsp:txBody>
      <dsp:txXfrm>
        <a:off x="7212998" y="2143594"/>
        <a:ext cx="3274908" cy="1052463"/>
      </dsp:txXfrm>
    </dsp:sp>
    <dsp:sp modelId="{61A22032-09CB-4A74-8EE6-87AAEBE37B51}">
      <dsp:nvSpPr>
        <dsp:cNvPr id="0" name=""/>
        <dsp:cNvSpPr/>
      </dsp:nvSpPr>
      <dsp:spPr>
        <a:xfrm>
          <a:off x="7364" y="3605880"/>
          <a:ext cx="3274908" cy="101799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4286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4286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4286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Переоценка</a:t>
          </a:r>
        </a:p>
      </dsp:txBody>
      <dsp:txXfrm>
        <a:off x="7364" y="3605880"/>
        <a:ext cx="3274908" cy="1017998"/>
      </dsp:txXfrm>
    </dsp:sp>
    <dsp:sp modelId="{4B7CA2B6-A45A-49BB-985D-B99BF192F4C4}">
      <dsp:nvSpPr>
        <dsp:cNvPr id="0" name=""/>
        <dsp:cNvSpPr/>
      </dsp:nvSpPr>
      <dsp:spPr>
        <a:xfrm>
          <a:off x="3609764" y="3552669"/>
          <a:ext cx="6878977" cy="1124420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Отпуск товара (торговля по образцам)</a:t>
          </a:r>
        </a:p>
      </dsp:txBody>
      <dsp:txXfrm>
        <a:off x="3609764" y="3552669"/>
        <a:ext cx="6878977" cy="1124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E579E-ED1B-4A5A-AC43-CC7FE85B23A2}">
      <dsp:nvSpPr>
        <dsp:cNvPr id="0" name=""/>
        <dsp:cNvSpPr/>
      </dsp:nvSpPr>
      <dsp:spPr>
        <a:xfrm>
          <a:off x="316706" y="10595"/>
          <a:ext cx="2969121" cy="12980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[</a:t>
          </a:r>
          <a:r>
            <a:rPr lang="ru-RU" sz="2600" kern="1200" dirty="0"/>
            <a:t>ЕГАИС</a:t>
          </a:r>
          <a:r>
            <a:rPr lang="en-US" sz="2600" kern="1200" dirty="0"/>
            <a:t>] </a:t>
          </a:r>
          <a:r>
            <a:rPr lang="ru-RU" sz="2600" kern="1200" dirty="0"/>
            <a:t>Сбор начальных остатков</a:t>
          </a:r>
        </a:p>
      </dsp:txBody>
      <dsp:txXfrm>
        <a:off x="316706" y="10595"/>
        <a:ext cx="2969121" cy="1298016"/>
      </dsp:txXfrm>
    </dsp:sp>
    <dsp:sp modelId="{734CE1DC-3DE5-4DF7-8660-01D61CA2771C}">
      <dsp:nvSpPr>
        <dsp:cNvPr id="0" name=""/>
        <dsp:cNvSpPr/>
      </dsp:nvSpPr>
      <dsp:spPr>
        <a:xfrm>
          <a:off x="3582739" y="11807"/>
          <a:ext cx="2969121" cy="12955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[</a:t>
          </a:r>
          <a:r>
            <a:rPr lang="ru-RU" sz="2600" kern="1200" dirty="0"/>
            <a:t>ЕГАИС</a:t>
          </a:r>
          <a:r>
            <a:rPr lang="en-US" sz="2600" kern="1200" dirty="0"/>
            <a:t>] </a:t>
          </a:r>
          <a:r>
            <a:rPr lang="ru-RU" sz="2600" kern="1200" dirty="0"/>
            <a:t>Поступление ТТН</a:t>
          </a:r>
        </a:p>
      </dsp:txBody>
      <dsp:txXfrm>
        <a:off x="3582739" y="11807"/>
        <a:ext cx="2969121" cy="1295593"/>
      </dsp:txXfrm>
    </dsp:sp>
    <dsp:sp modelId="{A994BA66-0A3A-490C-B76D-5CEC8B78C113}">
      <dsp:nvSpPr>
        <dsp:cNvPr id="0" name=""/>
        <dsp:cNvSpPr/>
      </dsp:nvSpPr>
      <dsp:spPr>
        <a:xfrm>
          <a:off x="6848772" y="895"/>
          <a:ext cx="2969121" cy="13174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[</a:t>
          </a:r>
          <a:r>
            <a:rPr lang="ru-RU" sz="2600" kern="1200" dirty="0"/>
            <a:t>ЕГАИС</a:t>
          </a:r>
          <a:r>
            <a:rPr lang="en-US" sz="2600" kern="1200" dirty="0"/>
            <a:t>]</a:t>
          </a:r>
          <a:r>
            <a:rPr lang="ru-RU" sz="2600" kern="1200" dirty="0"/>
            <a:t>  Возврат ТТН</a:t>
          </a:r>
        </a:p>
      </dsp:txBody>
      <dsp:txXfrm>
        <a:off x="6848772" y="895"/>
        <a:ext cx="2969121" cy="1317416"/>
      </dsp:txXfrm>
    </dsp:sp>
    <dsp:sp modelId="{F1117BB4-4A37-4E73-932D-1269C1C9D29F}">
      <dsp:nvSpPr>
        <dsp:cNvPr id="0" name=""/>
        <dsp:cNvSpPr/>
      </dsp:nvSpPr>
      <dsp:spPr>
        <a:xfrm>
          <a:off x="3582739" y="1615224"/>
          <a:ext cx="2969121" cy="14598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[</a:t>
          </a:r>
          <a:r>
            <a:rPr lang="ru-RU" sz="2600" kern="1200" dirty="0"/>
            <a:t>ЕГАИС</a:t>
          </a:r>
          <a:r>
            <a:rPr lang="en-US" sz="2600" kern="1200" dirty="0"/>
            <a:t>] </a:t>
          </a:r>
          <a:r>
            <a:rPr lang="ru-RU" sz="2600" kern="1200" dirty="0"/>
            <a:t>Списание</a:t>
          </a:r>
        </a:p>
      </dsp:txBody>
      <dsp:txXfrm>
        <a:off x="3582739" y="1615224"/>
        <a:ext cx="2969121" cy="1459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E579E-ED1B-4A5A-AC43-CC7FE85B23A2}">
      <dsp:nvSpPr>
        <dsp:cNvPr id="0" name=""/>
        <dsp:cNvSpPr/>
      </dsp:nvSpPr>
      <dsp:spPr>
        <a:xfrm>
          <a:off x="1708028" y="1001"/>
          <a:ext cx="3133907" cy="13700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Розница 2</a:t>
          </a:r>
        </a:p>
      </dsp:txBody>
      <dsp:txXfrm>
        <a:off x="1708028" y="1001"/>
        <a:ext cx="3133907" cy="1370056"/>
      </dsp:txXfrm>
    </dsp:sp>
    <dsp:sp modelId="{01278CCE-D5DB-4D63-BB8A-EABFA12D762B}">
      <dsp:nvSpPr>
        <dsp:cNvPr id="0" name=""/>
        <dsp:cNvSpPr/>
      </dsp:nvSpPr>
      <dsp:spPr>
        <a:xfrm>
          <a:off x="5155326" y="7996"/>
          <a:ext cx="3133907" cy="13560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Штрих-М</a:t>
          </a:r>
        </a:p>
      </dsp:txBody>
      <dsp:txXfrm>
        <a:off x="5155326" y="7996"/>
        <a:ext cx="3133907" cy="1356066"/>
      </dsp:txXfrm>
    </dsp:sp>
    <dsp:sp modelId="{734CE1DC-3DE5-4DF7-8660-01D61CA2771C}">
      <dsp:nvSpPr>
        <dsp:cNvPr id="0" name=""/>
        <dsp:cNvSpPr/>
      </dsp:nvSpPr>
      <dsp:spPr>
        <a:xfrm>
          <a:off x="1708028" y="1695966"/>
          <a:ext cx="3133907" cy="13674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 err="1"/>
            <a:t>Далион</a:t>
          </a:r>
          <a:endParaRPr lang="ru-RU" sz="5000" kern="1200" dirty="0"/>
        </a:p>
      </dsp:txBody>
      <dsp:txXfrm>
        <a:off x="1708028" y="1695966"/>
        <a:ext cx="3133907" cy="1367499"/>
      </dsp:txXfrm>
    </dsp:sp>
    <dsp:sp modelId="{A994BA66-0A3A-490C-B76D-5CEC8B78C113}">
      <dsp:nvSpPr>
        <dsp:cNvPr id="0" name=""/>
        <dsp:cNvSpPr/>
      </dsp:nvSpPr>
      <dsp:spPr>
        <a:xfrm>
          <a:off x="5155326" y="1684448"/>
          <a:ext cx="3133907" cy="13905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0" kern="1200" dirty="0"/>
            <a:t>АСТОР</a:t>
          </a:r>
        </a:p>
      </dsp:txBody>
      <dsp:txXfrm>
        <a:off x="5155326" y="1684448"/>
        <a:ext cx="3133907" cy="1390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A479C-4BEB-45F7-8A14-883A4083EE9C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003E0-FEFB-4C37-8A3F-08F13C0F5F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7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7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35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15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33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4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7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2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34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82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96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1000" b="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5B1DB-FA02-48EA-854C-795534BB5E6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805EB-9382-4F50-9B6B-455BC5B28E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74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990" y="624795"/>
            <a:ext cx="802005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8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Отраслевой продукт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Все нужные операции</a:t>
            </a:r>
          </a:p>
          <a:p>
            <a:pPr>
              <a:lnSpc>
                <a:spcPct val="150000"/>
              </a:lnSpc>
            </a:pPr>
            <a:r>
              <a:rPr lang="ru-RU" dirty="0"/>
              <a:t>Грамотная реализация бизнес-процессов</a:t>
            </a:r>
          </a:p>
          <a:p>
            <a:pPr>
              <a:lnSpc>
                <a:spcPct val="150000"/>
              </a:lnSpc>
            </a:pPr>
            <a:r>
              <a:rPr lang="ru-RU" dirty="0"/>
              <a:t>Интеграция с </a:t>
            </a:r>
            <a:r>
              <a:rPr lang="ru-RU" dirty="0" err="1"/>
              <a:t>бэк</a:t>
            </a:r>
            <a:r>
              <a:rPr lang="ru-RU" dirty="0"/>
              <a:t>-офисом магазина</a:t>
            </a:r>
          </a:p>
        </p:txBody>
      </p:sp>
    </p:spTree>
    <p:extLst>
      <p:ext uri="{BB962C8B-B14F-4D97-AF65-F5344CB8AC3E}">
        <p14:creationId xmlns:p14="http://schemas.microsoft.com/office/powerpoint/2010/main" val="296474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Отраслевой продукт</a:t>
            </a:r>
            <a:br>
              <a:rPr lang="ru-RU" sz="2400" dirty="0"/>
            </a:br>
            <a:r>
              <a:rPr lang="ru-RU" dirty="0"/>
              <a:t>Все нужные операции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59459"/>
              </p:ext>
            </p:extLst>
          </p:nvPr>
        </p:nvGraphicFramePr>
        <p:xfrm>
          <a:off x="944525" y="1464118"/>
          <a:ext cx="10496107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6791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Отраслевой продукт</a:t>
            </a:r>
            <a:br>
              <a:rPr lang="ru-RU" dirty="0"/>
            </a:br>
            <a:r>
              <a:rPr lang="ru-RU" dirty="0"/>
              <a:t>Операции для ЕГАИС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642322"/>
              </p:ext>
            </p:extLst>
          </p:nvPr>
        </p:nvGraphicFramePr>
        <p:xfrm>
          <a:off x="944526" y="1800450"/>
          <a:ext cx="10134600" cy="307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560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658055" y="4078018"/>
            <a:ext cx="11075914" cy="1932258"/>
          </a:xfrm>
          <a:custGeom>
            <a:avLst/>
            <a:gdLst>
              <a:gd name="connsiteX0" fmla="*/ 5256511 w 11436205"/>
              <a:gd name="connsiteY0" fmla="*/ 0 h 2887765"/>
              <a:gd name="connsiteX1" fmla="*/ 27286 w 11436205"/>
              <a:gd name="connsiteY1" fmla="*/ 1400175 h 2887765"/>
              <a:gd name="connsiteX2" fmla="*/ 3513436 w 11436205"/>
              <a:gd name="connsiteY2" fmla="*/ 2828925 h 2887765"/>
              <a:gd name="connsiteX3" fmla="*/ 10161886 w 11436205"/>
              <a:gd name="connsiteY3" fmla="*/ 2457450 h 2887765"/>
              <a:gd name="connsiteX4" fmla="*/ 11047711 w 11436205"/>
              <a:gd name="connsiteY4" fmla="*/ 1028700 h 2887765"/>
              <a:gd name="connsiteX5" fmla="*/ 5589886 w 11436205"/>
              <a:gd name="connsiteY5" fmla="*/ 219075 h 2887765"/>
              <a:gd name="connsiteX6" fmla="*/ 1017886 w 11436205"/>
              <a:gd name="connsiteY6" fmla="*/ 1219200 h 2887765"/>
              <a:gd name="connsiteX7" fmla="*/ 1979911 w 11436205"/>
              <a:gd name="connsiteY7" fmla="*/ 2152650 h 2887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6205" h="2887765">
                <a:moveTo>
                  <a:pt x="5256511" y="0"/>
                </a:moveTo>
                <a:cubicBezTo>
                  <a:pt x="2787154" y="464344"/>
                  <a:pt x="317798" y="928688"/>
                  <a:pt x="27286" y="1400175"/>
                </a:cubicBezTo>
                <a:cubicBezTo>
                  <a:pt x="-263226" y="1871662"/>
                  <a:pt x="1824336" y="2652713"/>
                  <a:pt x="3513436" y="2828925"/>
                </a:cubicBezTo>
                <a:cubicBezTo>
                  <a:pt x="5202536" y="3005137"/>
                  <a:pt x="8906174" y="2757487"/>
                  <a:pt x="10161886" y="2457450"/>
                </a:cubicBezTo>
                <a:cubicBezTo>
                  <a:pt x="11417598" y="2157413"/>
                  <a:pt x="11809711" y="1401762"/>
                  <a:pt x="11047711" y="1028700"/>
                </a:cubicBezTo>
                <a:cubicBezTo>
                  <a:pt x="10285711" y="655638"/>
                  <a:pt x="7261523" y="187325"/>
                  <a:pt x="5589886" y="219075"/>
                </a:cubicBezTo>
                <a:cubicBezTo>
                  <a:pt x="3918249" y="250825"/>
                  <a:pt x="1619548" y="896938"/>
                  <a:pt x="1017886" y="1219200"/>
                </a:cubicBezTo>
                <a:cubicBezTo>
                  <a:pt x="416224" y="1541462"/>
                  <a:pt x="1198067" y="1847056"/>
                  <a:pt x="1979911" y="2152650"/>
                </a:cubicBezTo>
              </a:path>
            </a:pathLst>
          </a:custGeom>
          <a:noFill/>
          <a:ln w="57150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/>
              <a:t>Продуманные бизнес-процессы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71551" y="4667147"/>
            <a:ext cx="2847974" cy="9127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Исходный документ из </a:t>
            </a:r>
            <a:r>
              <a:rPr lang="ru-RU" sz="2400" dirty="0" err="1">
                <a:solidFill>
                  <a:schemeClr val="tx1"/>
                </a:solidFill>
              </a:rPr>
              <a:t>бэк</a:t>
            </a:r>
            <a:r>
              <a:rPr lang="ru-RU" sz="2400" dirty="0">
                <a:solidFill>
                  <a:schemeClr val="tx1"/>
                </a:solidFill>
              </a:rPr>
              <a:t>-офиса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465657" y="4660971"/>
            <a:ext cx="3880884" cy="912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 Документ «Магазин 15»</a:t>
            </a:r>
          </a:p>
        </p:txBody>
      </p:sp>
      <p:cxnSp>
        <p:nvCxnSpPr>
          <p:cNvPr id="16" name="Скругленная соединительная линия 15"/>
          <p:cNvCxnSpPr>
            <a:stCxn id="12" idx="3"/>
            <a:endCxn id="13" idx="1"/>
          </p:cNvCxnSpPr>
          <p:nvPr/>
        </p:nvCxnSpPr>
        <p:spPr>
          <a:xfrm flipV="1">
            <a:off x="3819525" y="5117349"/>
            <a:ext cx="646132" cy="6176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838942" y="4613449"/>
            <a:ext cx="2962533" cy="1007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Результирующий документ </a:t>
            </a:r>
            <a:r>
              <a:rPr lang="ru-RU" sz="2400" dirty="0" err="1">
                <a:solidFill>
                  <a:schemeClr val="tx1"/>
                </a:solidFill>
              </a:rPr>
              <a:t>бэк</a:t>
            </a:r>
            <a:r>
              <a:rPr lang="ru-RU" sz="2400" dirty="0">
                <a:solidFill>
                  <a:schemeClr val="tx1"/>
                </a:solidFill>
              </a:rPr>
              <a:t>-офиса</a:t>
            </a:r>
          </a:p>
        </p:txBody>
      </p:sp>
      <p:cxnSp>
        <p:nvCxnSpPr>
          <p:cNvPr id="34" name="Скругленная соединительная линия 33"/>
          <p:cNvCxnSpPr>
            <a:stCxn id="13" idx="3"/>
            <a:endCxn id="33" idx="1"/>
          </p:cNvCxnSpPr>
          <p:nvPr/>
        </p:nvCxnSpPr>
        <p:spPr>
          <a:xfrm>
            <a:off x="8346541" y="5117349"/>
            <a:ext cx="492401" cy="12700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8200" y="1906105"/>
            <a:ext cx="107156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Реализованы «сквозные» алгоритмы обмена между </a:t>
            </a:r>
            <a:r>
              <a:rPr lang="ru-RU" sz="2400" dirty="0" err="1"/>
              <a:t>бэк</a:t>
            </a:r>
            <a:r>
              <a:rPr lang="ru-RU" sz="2400" dirty="0"/>
              <a:t>-офисом и мобильным ПО.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Благодаря этому выстраивается нужный бизнес-процесс.</a:t>
            </a:r>
          </a:p>
        </p:txBody>
      </p:sp>
      <p:sp>
        <p:nvSpPr>
          <p:cNvPr id="10" name="TextBox 9"/>
          <p:cNvSpPr txBox="1"/>
          <p:nvPr/>
        </p:nvSpPr>
        <p:spPr>
          <a:xfrm rot="20633552">
            <a:off x="8746977" y="2937157"/>
            <a:ext cx="27045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solidFill>
                  <a:srgbClr val="00B050"/>
                </a:solidFill>
                <a:latin typeface="Mistral" panose="03090702030407020403" pitchFamily="66" charset="0"/>
              </a:rPr>
              <a:t>Бизнес-процесс</a:t>
            </a:r>
          </a:p>
        </p:txBody>
      </p:sp>
      <p:cxnSp>
        <p:nvCxnSpPr>
          <p:cNvPr id="14" name="Скругленная соединительная линия 13"/>
          <p:cNvCxnSpPr>
            <a:stCxn id="10" idx="1"/>
          </p:cNvCxnSpPr>
          <p:nvPr/>
        </p:nvCxnSpPr>
        <p:spPr>
          <a:xfrm rot="10800000" flipV="1">
            <a:off x="8346542" y="3666280"/>
            <a:ext cx="453522" cy="632254"/>
          </a:xfrm>
          <a:prstGeom prst="curvedConnector2">
            <a:avLst/>
          </a:prstGeom>
          <a:noFill/>
          <a:ln w="28575">
            <a:solidFill>
              <a:srgbClr val="00B050"/>
            </a:solidFill>
            <a:prstDash val="lg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63424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dirty="0"/>
              <a:t>Простыми словами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8200" y="1801013"/>
            <a:ext cx="10715625" cy="3791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ctr">
              <a:buNone/>
            </a:pPr>
            <a:r>
              <a:rPr lang="ru-RU" dirty="0"/>
              <a:t>Стало еще легче выгружать на ТСД документы </a:t>
            </a:r>
          </a:p>
          <a:p>
            <a:pPr marL="0" indent="0" algn="ctr">
              <a:buNone/>
            </a:pPr>
            <a:r>
              <a:rPr lang="ru-RU" dirty="0"/>
              <a:t>и загружать обратно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891468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stimul.kiev.ua/img/materialy_raschety-s-postavshchikami/image0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598" y="3380014"/>
            <a:ext cx="3903899" cy="248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timul.kiev.ua/img/materialy_raschety-s-postavshchikami/image0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2" y="3502479"/>
            <a:ext cx="3839860" cy="244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l="16551" r="10789"/>
          <a:stretch/>
        </p:blipFill>
        <p:spPr>
          <a:xfrm>
            <a:off x="4408715" y="3109841"/>
            <a:ext cx="3135086" cy="3748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Продуманные бизнес-процессы</a:t>
            </a:r>
            <a:br>
              <a:rPr lang="ru-RU" sz="2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ru-RU" dirty="0"/>
              <a:t>Поступление товара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46620" y="4098471"/>
            <a:ext cx="2973697" cy="117255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Заказ поставщику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28431" y="3633107"/>
            <a:ext cx="3880884" cy="18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</a:rPr>
              <a:t>Поступление </a:t>
            </a:r>
          </a:p>
          <a:p>
            <a:r>
              <a:rPr lang="ru-RU" sz="2800" dirty="0">
                <a:solidFill>
                  <a:schemeClr val="tx1"/>
                </a:solidFill>
              </a:rPr>
              <a:t>(с контролем кол-ва)</a:t>
            </a:r>
          </a:p>
        </p:txBody>
      </p:sp>
      <p:cxnSp>
        <p:nvCxnSpPr>
          <p:cNvPr id="16" name="Скругленная соединительная линия 15"/>
          <p:cNvCxnSpPr>
            <a:stCxn id="12" idx="3"/>
            <a:endCxn id="13" idx="1"/>
          </p:cNvCxnSpPr>
          <p:nvPr/>
        </p:nvCxnSpPr>
        <p:spPr>
          <a:xfrm flipV="1">
            <a:off x="3420317" y="4575523"/>
            <a:ext cx="708114" cy="109224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852500" y="4017721"/>
            <a:ext cx="2973697" cy="129464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Поступление товаров и услуг</a:t>
            </a:r>
          </a:p>
        </p:txBody>
      </p:sp>
      <p:cxnSp>
        <p:nvCxnSpPr>
          <p:cNvPr id="34" name="Скругленная соединительная линия 33"/>
          <p:cNvCxnSpPr>
            <a:stCxn id="13" idx="3"/>
            <a:endCxn id="33" idx="1"/>
          </p:cNvCxnSpPr>
          <p:nvPr/>
        </p:nvCxnSpPr>
        <p:spPr>
          <a:xfrm>
            <a:off x="8009315" y="4575523"/>
            <a:ext cx="843185" cy="89522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62586" y="1879600"/>
            <a:ext cx="10274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На основе документа из </a:t>
            </a:r>
            <a:r>
              <a:rPr lang="ru-RU" sz="3600" dirty="0" err="1"/>
              <a:t>бэк</a:t>
            </a:r>
            <a:r>
              <a:rPr lang="ru-RU" sz="3600" dirty="0"/>
              <a:t>-офиса (по накладной).</a:t>
            </a:r>
          </a:p>
        </p:txBody>
      </p:sp>
    </p:spTree>
    <p:extLst>
      <p:ext uri="{BB962C8B-B14F-4D97-AF65-F5344CB8AC3E}">
        <p14:creationId xmlns:p14="http://schemas.microsoft.com/office/powerpoint/2010/main" val="914918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862586" y="1879600"/>
            <a:ext cx="89776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/>
              <a:t>Без документа </a:t>
            </a:r>
            <a:r>
              <a:rPr lang="ru-RU" sz="4400" dirty="0" err="1"/>
              <a:t>бэк</a:t>
            </a:r>
            <a:r>
              <a:rPr lang="ru-RU" sz="4400" dirty="0"/>
              <a:t>-офиса (по факту).</a:t>
            </a:r>
          </a:p>
        </p:txBody>
      </p:sp>
      <p:sp>
        <p:nvSpPr>
          <p:cNvPr id="21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Продуманные бизнес-процессы</a:t>
            </a:r>
            <a:br>
              <a:rPr lang="ru-RU" sz="24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ru-RU" dirty="0"/>
              <a:t>Поступление товара</a:t>
            </a:r>
          </a:p>
        </p:txBody>
      </p:sp>
      <p:pic>
        <p:nvPicPr>
          <p:cNvPr id="22" name="Picture 2" descr="http://stimul.kiev.ua/img/materialy_raschety-s-postavshchikami/image0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362" y="3380014"/>
            <a:ext cx="3903899" cy="248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l="16551" r="10789"/>
          <a:stretch/>
        </p:blipFill>
        <p:spPr>
          <a:xfrm>
            <a:off x="2359479" y="3109841"/>
            <a:ext cx="3135086" cy="3748159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2079195" y="3633107"/>
            <a:ext cx="3880884" cy="18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>
                <a:solidFill>
                  <a:schemeClr val="tx1"/>
                </a:solidFill>
              </a:rPr>
              <a:t>Поступление </a:t>
            </a:r>
          </a:p>
          <a:p>
            <a:r>
              <a:rPr lang="ru-RU" sz="2800" dirty="0">
                <a:solidFill>
                  <a:schemeClr val="tx1"/>
                </a:solidFill>
              </a:rPr>
              <a:t>(без контроля кол-ва)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803264" y="4017721"/>
            <a:ext cx="2973697" cy="129464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Поступление товаров и услуг</a:t>
            </a:r>
          </a:p>
        </p:txBody>
      </p:sp>
      <p:cxnSp>
        <p:nvCxnSpPr>
          <p:cNvPr id="30" name="Скругленная соединительная линия 29"/>
          <p:cNvCxnSpPr>
            <a:stCxn id="26" idx="3"/>
            <a:endCxn id="29" idx="1"/>
          </p:cNvCxnSpPr>
          <p:nvPr/>
        </p:nvCxnSpPr>
        <p:spPr>
          <a:xfrm>
            <a:off x="5960079" y="4575523"/>
            <a:ext cx="843185" cy="89522"/>
          </a:xfrm>
          <a:prstGeom prst="curved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17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Отраслевой продукт</a:t>
            </a:r>
            <a:br>
              <a:rPr lang="ru-RU" dirty="0"/>
            </a:br>
            <a:r>
              <a:rPr lang="ru-RU" dirty="0"/>
              <a:t>Продуманные операции: пример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614502"/>
              </p:ext>
            </p:extLst>
          </p:nvPr>
        </p:nvGraphicFramePr>
        <p:xfrm>
          <a:off x="838200" y="1825622"/>
          <a:ext cx="10515601" cy="327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96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Функционал / Операция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При поступлении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При инвентаризации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66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Цены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</a:rPr>
                        <a:t> товаров: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Цена закупки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Цена продажи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7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Ввод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</a:rPr>
                        <a:t> шапки: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Выбор контрагента и склада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Выбор</a:t>
                      </a:r>
                      <a:r>
                        <a:rPr lang="ru-RU" b="0" baseline="0" dirty="0">
                          <a:solidFill>
                            <a:schemeClr val="tx1"/>
                          </a:solidFill>
                        </a:rPr>
                        <a:t> склада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17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Работа с сериями: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По умолчанию с сериями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По умолчанию без серий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854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Отраслевой продукт</a:t>
            </a:r>
            <a:br>
              <a:rPr lang="ru-RU" dirty="0"/>
            </a:br>
            <a:r>
              <a:rPr lang="ru-RU" dirty="0"/>
              <a:t>Интеграция с </a:t>
            </a:r>
            <a:r>
              <a:rPr lang="ru-RU" dirty="0" err="1"/>
              <a:t>бэк</a:t>
            </a:r>
            <a:r>
              <a:rPr lang="ru-RU" dirty="0"/>
              <a:t>-офисом</a:t>
            </a:r>
          </a:p>
        </p:txBody>
      </p:sp>
      <p:graphicFrame>
        <p:nvGraphicFramePr>
          <p:cNvPr id="5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289101"/>
              </p:ext>
            </p:extLst>
          </p:nvPr>
        </p:nvGraphicFramePr>
        <p:xfrm>
          <a:off x="1018068" y="2261560"/>
          <a:ext cx="9997262" cy="3075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097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>
                    <a:lumMod val="75000"/>
                  </a:schemeClr>
                </a:solidFill>
              </a:rPr>
              <a:t>Новая лицензионная политика</a:t>
            </a:r>
            <a:br>
              <a:rPr lang="ru-RU" dirty="0"/>
            </a:br>
            <a:r>
              <a:rPr lang="ru-RU" dirty="0"/>
              <a:t>4 уровня лицензии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609849"/>
              </p:ext>
            </p:extLst>
          </p:nvPr>
        </p:nvGraphicFramePr>
        <p:xfrm>
          <a:off x="838200" y="1441903"/>
          <a:ext cx="10515600" cy="4793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13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Минимальный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Базовый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Расширенный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от 2449.-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от 5549.-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от 9649.-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от 15749.-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Сбор штрихкодов и инвентаризация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 остальные операции (в </a:t>
                      </a:r>
                      <a:r>
                        <a:rPr lang="ru-RU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ЕГАИС)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Добавление своих новых операций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Переоценка с мобильным</a:t>
                      </a:r>
                      <a:r>
                        <a:rPr lang="ru-RU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принтером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Онлайн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5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Коллективная работа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098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16" y="311633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437" y="311633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033" y="311633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909" y="311633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033" y="363659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909" y="363659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033" y="4188387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909" y="4188387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946" y="5295516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822" y="5295516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437" y="363659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909" y="5848050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016" y="3636595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27" y="4189154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740" y="5293791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893" y="5846350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437" y="4188387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0" y="5293024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503" y="584558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1676" y="5845583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033" y="4766951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www.cleverence.ru/bitrix/templates/cleverence/img/green-checkbo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909" y="4766951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27" y="4767718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://www.cleverence.ru/bitrix/templates/cleverence/img/red-cro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437" y="4766951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28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это?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- Это новое программное обеспечение для терминалов сбора данных или смартфонов со встроенным сканером </a:t>
            </a:r>
            <a:r>
              <a:rPr lang="ru-RU" dirty="0" err="1"/>
              <a:t>штрихкодов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208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799FFB6-473B-5744-A26E-3B3DCFCC10D3}"/>
              </a:ext>
            </a:extLst>
          </p:cNvPr>
          <p:cNvSpPr/>
          <p:nvPr/>
        </p:nvSpPr>
        <p:spPr>
          <a:xfrm>
            <a:off x="725213" y="1923393"/>
            <a:ext cx="109255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PT Sans" panose="020B0503020203020204" pitchFamily="34" charset="0"/>
              </a:rPr>
              <a:t>Mobile SMARTS: </a:t>
            </a:r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</a:rPr>
              <a:t>Магазин 15 в интернет-магазине ПОРТ по доступной цене в наличии и под заказ.</a:t>
            </a:r>
          </a:p>
          <a:p>
            <a:endParaRPr lang="ru-RU" sz="44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</a:rPr>
              <a:t>Спасибо за внимание</a:t>
            </a:r>
            <a:r>
              <a:rPr lang="ru-RU" sz="4400" dirty="0">
                <a:solidFill>
                  <a:srgbClr val="000000"/>
                </a:solidFill>
                <a:latin typeface="PT Sans" panose="020B0503020203020204" pitchFamily="34" charset="0"/>
                <a:sym typeface="Wingdings" pitchFamily="2" charset="2"/>
              </a:rPr>
              <a:t></a:t>
            </a:r>
            <a:endParaRPr lang="ru-RU" sz="4400" dirty="0">
              <a:solidFill>
                <a:srgbClr val="000000"/>
              </a:solidFill>
              <a:latin typeface="PT Sans" panose="020B0503020203020204" pitchFamily="34" charset="0"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18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чего?</a:t>
            </a:r>
            <a:endParaRPr lang="ru-RU" sz="3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Позволяет быстро автоматизировать, оптимизировать рабочие места и бизнес-процессы по учету товара в магазине.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Позволяет мобильному оборудованию (ТСД или смартфону) полностью раскрыть свой потенциал.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Закрывает собой все потребности по мобильной автоматизации внутри магазина.</a:t>
            </a:r>
          </a:p>
        </p:txBody>
      </p:sp>
    </p:spTree>
    <p:extLst>
      <p:ext uri="{BB962C8B-B14F-4D97-AF65-F5344CB8AC3E}">
        <p14:creationId xmlns:p14="http://schemas.microsoft.com/office/powerpoint/2010/main" val="108207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Посыл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dirty="0"/>
              <a:t>Оптимизация работы в случае </a:t>
            </a:r>
            <a:r>
              <a:rPr lang="ru-RU" b="1" u="sng" dirty="0"/>
              <a:t>магазина</a:t>
            </a:r>
            <a:r>
              <a:rPr lang="ru-RU" dirty="0"/>
              <a:t> звучит так: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dirty="0"/>
              <a:t>«</a:t>
            </a:r>
            <a:r>
              <a:rPr lang="ru-RU" sz="4000" i="1" dirty="0"/>
              <a:t>продавать больше при меньших затратах</a:t>
            </a:r>
            <a:r>
              <a:rPr lang="ru-RU" dirty="0"/>
              <a:t>».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Один из путей оптимизации – это автоматизация.</a:t>
            </a:r>
          </a:p>
        </p:txBody>
      </p:sp>
    </p:spTree>
    <p:extLst>
      <p:ext uri="{BB962C8B-B14F-4D97-AF65-F5344CB8AC3E}">
        <p14:creationId xmlns:p14="http://schemas.microsoft.com/office/powerpoint/2010/main" val="3327457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ситуации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681519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dirty="0"/>
              <a:t>До 50% времени сотрудники магазина делают что угодно, только не продают.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ru-RU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/>
              <a:t>А что делают?  Принимают товар, пересчитывают товар, проверяют ценники, курят.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/>
              <a:t>Вывод: необходима автоматизация труда!</a:t>
            </a:r>
          </a:p>
        </p:txBody>
      </p:sp>
    </p:spTree>
    <p:extLst>
      <p:ext uri="{BB962C8B-B14F-4D97-AF65-F5344CB8AC3E}">
        <p14:creationId xmlns:p14="http://schemas.microsoft.com/office/powerpoint/2010/main" val="234515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Готовое решение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171290"/>
              </p:ext>
            </p:extLst>
          </p:nvPr>
        </p:nvGraphicFramePr>
        <p:xfrm>
          <a:off x="2669628" y="1899202"/>
          <a:ext cx="8430762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7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  <a:tabLst>
                          <a:tab pos="3500438" algn="l"/>
                        </a:tabLst>
                      </a:pPr>
                      <a:r>
                        <a:rPr lang="ru-RU" sz="3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 2-х раз 	</a:t>
                      </a:r>
                    </a:p>
                    <a:p>
                      <a:endParaRPr lang="ru-RU" sz="32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ускоряет проведение рутинных операций товарного учета</a:t>
                      </a:r>
                    </a:p>
                    <a:p>
                      <a:endParaRPr lang="ru-RU" sz="32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0" dirty="0">
                          <a:solidFill>
                            <a:srgbClr val="7E0000"/>
                          </a:solidFill>
                        </a:rPr>
                        <a:t>До 10 раз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>
                          <a:solidFill>
                            <a:srgbClr val="7E0000"/>
                          </a:solidFill>
                        </a:rPr>
                        <a:t>сокращает ошибки учета</a:t>
                      </a:r>
                    </a:p>
                    <a:p>
                      <a:endParaRPr lang="ru-RU" sz="3200" b="0" dirty="0">
                        <a:solidFill>
                          <a:srgbClr val="7E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 rot="13500054">
            <a:off x="1463467" y="1835716"/>
            <a:ext cx="808075" cy="680484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8800446">
            <a:off x="1461941" y="3474194"/>
            <a:ext cx="808075" cy="68048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 rot="21375117">
            <a:off x="3063186" y="4926203"/>
            <a:ext cx="6065626" cy="977462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ПОДТВЕРЖДЕНО КЛИЕНТАМИ</a:t>
            </a:r>
          </a:p>
        </p:txBody>
      </p:sp>
    </p:spTree>
    <p:extLst>
      <p:ext uri="{BB962C8B-B14F-4D97-AF65-F5344CB8AC3E}">
        <p14:creationId xmlns:p14="http://schemas.microsoft.com/office/powerpoint/2010/main" val="196303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вообще магазину ТСД?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986024" cy="4351338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/>
              <a:t>Постоянный бардак с товаром</a:t>
            </a:r>
          </a:p>
          <a:p>
            <a:pPr marL="534988" indent="0">
              <a:lnSpc>
                <a:spcPct val="100000"/>
              </a:lnSpc>
              <a:buNone/>
            </a:pPr>
            <a:r>
              <a:rPr lang="ru-RU" sz="2400" dirty="0"/>
              <a:t>Точных количеств и наличия никто не знает, пока не пойдет и сам не посчитает.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ru-RU" sz="3200" dirty="0"/>
              <a:t>Недопоставки и пере-поставки</a:t>
            </a:r>
          </a:p>
          <a:p>
            <a:pPr marL="534988" indent="0">
              <a:lnSpc>
                <a:spcPct val="100000"/>
              </a:lnSpc>
              <a:buNone/>
            </a:pPr>
            <a:r>
              <a:rPr lang="ru-RU" sz="2400" dirty="0"/>
              <a:t>Нерадивые поставщики возят что хотят.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ru-RU" sz="3200" dirty="0"/>
              <a:t>Неверные ценники</a:t>
            </a:r>
          </a:p>
          <a:p>
            <a:pPr marL="534988" indent="0">
              <a:lnSpc>
                <a:spcPct val="150000"/>
              </a:lnSpc>
              <a:buNone/>
            </a:pPr>
            <a:r>
              <a:rPr lang="ru-RU" sz="2400" dirty="0"/>
              <a:t>Целая головная боль с утра обновить ценники.</a:t>
            </a:r>
          </a:p>
        </p:txBody>
      </p:sp>
    </p:spTree>
    <p:extLst>
      <p:ext uri="{BB962C8B-B14F-4D97-AF65-F5344CB8AC3E}">
        <p14:creationId xmlns:p14="http://schemas.microsoft.com/office/powerpoint/2010/main" val="356202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вообще магазину ТСД?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2676293"/>
            <a:ext cx="10837128" cy="350067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3200" dirty="0"/>
              <a:t>Касса пробивает и отправляет в РАР любые марки !!!</a:t>
            </a:r>
          </a:p>
          <a:p>
            <a:pPr marL="534988" indent="0">
              <a:lnSpc>
                <a:spcPct val="100000"/>
              </a:lnSpc>
              <a:buNone/>
            </a:pPr>
            <a:r>
              <a:rPr lang="ru-RU" sz="2400" dirty="0"/>
              <a:t>Это заранее так задумано, чтобы тотально собирать весь контрафакт.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ru-RU" sz="3200" dirty="0"/>
              <a:t>Поставщики присылают в ТТН одно, привозят другое !!!</a:t>
            </a:r>
          </a:p>
          <a:p>
            <a:pPr marL="534988" indent="0">
              <a:lnSpc>
                <a:spcPct val="100000"/>
              </a:lnSpc>
              <a:buNone/>
            </a:pPr>
            <a:r>
              <a:rPr lang="ru-RU" sz="2400" dirty="0"/>
              <a:t>Все как работали на коленке, так и продолжают.  ТТН ЕГАИС != реальность.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538869"/>
            <a:ext cx="25755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  <a:latin typeface="+mj-lt"/>
              </a:rPr>
              <a:t>ЕГАИС</a:t>
            </a:r>
          </a:p>
        </p:txBody>
      </p:sp>
    </p:spTree>
    <p:extLst>
      <p:ext uri="{BB962C8B-B14F-4D97-AF65-F5344CB8AC3E}">
        <p14:creationId xmlns:p14="http://schemas.microsoft.com/office/powerpoint/2010/main" val="326441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34898"/>
            <a:ext cx="101952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  <a:latin typeface="+mj-lt"/>
              </a:rPr>
              <a:t>ТСД </a:t>
            </a:r>
            <a:r>
              <a:rPr lang="en-US" sz="6000" b="1" dirty="0">
                <a:solidFill>
                  <a:srgbClr val="C00000"/>
                </a:solidFill>
                <a:latin typeface="+mj-lt"/>
              </a:rPr>
              <a:t>vs. </a:t>
            </a:r>
            <a:r>
              <a:rPr lang="ru-RU" sz="6000" b="1" dirty="0">
                <a:solidFill>
                  <a:srgbClr val="C00000"/>
                </a:solidFill>
                <a:latin typeface="+mj-lt"/>
              </a:rPr>
              <a:t>сканер для ЕГАИС*</a:t>
            </a:r>
          </a:p>
          <a:p>
            <a:r>
              <a:rPr lang="ru-RU" sz="2800" b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Для постановки на баланс и проверки поступления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711714"/>
              </p:ext>
            </p:extLst>
          </p:nvPr>
        </p:nvGraphicFramePr>
        <p:xfrm>
          <a:off x="838200" y="1825625"/>
          <a:ext cx="10515600" cy="387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9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5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338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</a:rPr>
                        <a:t>ТСД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chemeClr val="tx1"/>
                          </a:solidFill>
                        </a:rPr>
                        <a:t>сканер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57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Число бутылок (марок)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Любое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20 штук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 личном кабинете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12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Тащить</a:t>
                      </a:r>
                      <a:r>
                        <a:rPr lang="ru-RU" sz="2400" b="1" baseline="0" dirty="0">
                          <a:solidFill>
                            <a:schemeClr val="tx1"/>
                          </a:solidFill>
                        </a:rPr>
                        <a:t> ящики к компу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 нужно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Нужно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570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</a:rPr>
                        <a:t>Выявление контрафакта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надежно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Check Mark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ненадежно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 личным кабинетом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89318" y="5997473"/>
            <a:ext cx="106876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+mj-lt"/>
              </a:rPr>
              <a:t>* По данным ФС РАР доля нелегального алкоголя в 2016 составляет 22,5%</a:t>
            </a:r>
            <a:endParaRPr lang="ru-RU" i="1" dirty="0">
              <a:latin typeface="+mj-lt"/>
            </a:endParaRPr>
          </a:p>
        </p:txBody>
      </p:sp>
      <p:pic>
        <p:nvPicPr>
          <p:cNvPr id="1026" name="Picture 2" descr="http://wpcraft.ru/wp-content/uploads/2013/08/767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9" t="17576" r="49563" b="18959"/>
          <a:stretch/>
        </p:blipFill>
        <p:spPr bwMode="auto">
          <a:xfrm>
            <a:off x="4996045" y="1973030"/>
            <a:ext cx="889000" cy="90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pcraft.ru/wp-content/uploads/2013/08/767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91" t="19137" r="3288" b="19728"/>
          <a:stretch/>
        </p:blipFill>
        <p:spPr bwMode="auto">
          <a:xfrm>
            <a:off x="10629631" y="2040908"/>
            <a:ext cx="807719" cy="80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8927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7694</TotalTime>
  <Words>579</Words>
  <Application>Microsoft Macintosh PowerPoint</Application>
  <PresentationFormat>Широкоэкранный</PresentationFormat>
  <Paragraphs>136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Mistral</vt:lpstr>
      <vt:lpstr>PT Sans</vt:lpstr>
      <vt:lpstr>Segoe UI</vt:lpstr>
      <vt:lpstr>Segoe UI Light</vt:lpstr>
      <vt:lpstr>Times New Roman</vt:lpstr>
      <vt:lpstr>Тема Office</vt:lpstr>
      <vt:lpstr>Презентация PowerPoint</vt:lpstr>
      <vt:lpstr>Что это?</vt:lpstr>
      <vt:lpstr>Для чего?</vt:lpstr>
      <vt:lpstr>Посыл</vt:lpstr>
      <vt:lpstr>Анализ ситуации</vt:lpstr>
      <vt:lpstr>Готовое решение</vt:lpstr>
      <vt:lpstr>Зачем вообще магазину ТСД?</vt:lpstr>
      <vt:lpstr>Зачем вообще магазину ТСД?</vt:lpstr>
      <vt:lpstr>Презентация PowerPoint</vt:lpstr>
      <vt:lpstr>Отраслевой продукт</vt:lpstr>
      <vt:lpstr>Отраслевой продукт Все нужные операции</vt:lpstr>
      <vt:lpstr>Отраслевой продукт Операции для ЕГАИС</vt:lpstr>
      <vt:lpstr>Продуманные бизнес-процессы</vt:lpstr>
      <vt:lpstr>Простыми словами</vt:lpstr>
      <vt:lpstr>Продуманные бизнес-процессы Поступление товара</vt:lpstr>
      <vt:lpstr>Продуманные бизнес-процессы Поступление товара</vt:lpstr>
      <vt:lpstr>Отраслевой продукт Продуманные операции: пример</vt:lpstr>
      <vt:lpstr>Отраслевой продукт Интеграция с бэк-офисом</vt:lpstr>
      <vt:lpstr>Новая лицензионная политика 4 уровня лицензии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SMARTS: Магазин 15</dc:title>
  <dc:creator>Учетная запись Майкрософт</dc:creator>
  <cp:lastModifiedBy>Microsoft Office User</cp:lastModifiedBy>
  <cp:revision>105</cp:revision>
  <dcterms:created xsi:type="dcterms:W3CDTF">2016-04-22T13:44:34Z</dcterms:created>
  <dcterms:modified xsi:type="dcterms:W3CDTF">2020-08-26T14:52:59Z</dcterms:modified>
</cp:coreProperties>
</file>