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3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8" r:id="rId2"/>
    <p:sldId id="257" r:id="rId3"/>
    <p:sldId id="259" r:id="rId4"/>
    <p:sldId id="260" r:id="rId5"/>
    <p:sldId id="261" r:id="rId6"/>
    <p:sldId id="256" r:id="rId7"/>
    <p:sldId id="262" r:id="rId8"/>
    <p:sldId id="273" r:id="rId9"/>
    <p:sldId id="264" r:id="rId10"/>
    <p:sldId id="265" r:id="rId11"/>
    <p:sldId id="274" r:id="rId12"/>
    <p:sldId id="275" r:id="rId13"/>
    <p:sldId id="263" r:id="rId14"/>
    <p:sldId id="267" r:id="rId15"/>
    <p:sldId id="268" r:id="rId16"/>
    <p:sldId id="276" r:id="rId17"/>
    <p:sldId id="277" r:id="rId18"/>
    <p:sldId id="269" r:id="rId19"/>
    <p:sldId id="278" r:id="rId20"/>
    <p:sldId id="272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530"/>
    <a:srgbClr val="CF4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Инвентаризация</a:t>
          </a:r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/>
            <a:t>Сбор штрихкодов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Поступление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5429DB12-FF50-4A5A-899D-1854559E10D8}">
      <dgm:prSet phldrT="[Текст]"/>
      <dgm:spPr/>
      <dgm:t>
        <a:bodyPr/>
        <a:lstStyle/>
        <a:p>
          <a:r>
            <a:rPr lang="ru-RU" dirty="0"/>
            <a:t>Возврат</a:t>
          </a:r>
        </a:p>
      </dgm:t>
    </dgm:pt>
    <dgm:pt modelId="{668FD9B8-3AE7-4B12-95B7-79A1407DF0B8}" type="parTrans" cxnId="{7FD7CD93-DA41-4110-9A9A-771D17EC9719}">
      <dgm:prSet/>
      <dgm:spPr/>
      <dgm:t>
        <a:bodyPr/>
        <a:lstStyle/>
        <a:p>
          <a:endParaRPr lang="ru-RU"/>
        </a:p>
      </dgm:t>
    </dgm:pt>
    <dgm:pt modelId="{8AA919AD-5765-4770-B067-96CE7B51CB99}" type="sibTrans" cxnId="{7FD7CD93-DA41-4110-9A9A-771D17EC9719}">
      <dgm:prSet/>
      <dgm:spPr/>
      <dgm:t>
        <a:bodyPr/>
        <a:lstStyle/>
        <a:p>
          <a:endParaRPr lang="ru-RU"/>
        </a:p>
      </dgm:t>
    </dgm:pt>
    <dgm:pt modelId="{BECBFCD7-B9D2-4288-A2D5-E37D22327D38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Перемещение</a:t>
          </a:r>
        </a:p>
      </dgm:t>
    </dgm:pt>
    <dgm:pt modelId="{62AEB06F-3148-4764-8A02-9C81D450844A}" type="parTrans" cxnId="{E2B253D5-292D-4336-AF22-1BBFB7AC7100}">
      <dgm:prSet/>
      <dgm:spPr/>
      <dgm:t>
        <a:bodyPr/>
        <a:lstStyle/>
        <a:p>
          <a:endParaRPr lang="ru-RU"/>
        </a:p>
      </dgm:t>
    </dgm:pt>
    <dgm:pt modelId="{56B9C18E-C21B-4689-9ABC-0410A904F6B3}" type="sibTrans" cxnId="{E2B253D5-292D-4336-AF22-1BBFB7AC7100}">
      <dgm:prSet/>
      <dgm:spPr/>
      <dgm:t>
        <a:bodyPr/>
        <a:lstStyle/>
        <a:p>
          <a:endParaRPr lang="ru-RU"/>
        </a:p>
      </dgm:t>
    </dgm:pt>
    <dgm:pt modelId="{12EF5962-AFF9-4021-A0E2-F7E97F524AE4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Переоценка</a:t>
          </a:r>
        </a:p>
      </dgm:t>
    </dgm:pt>
    <dgm:pt modelId="{75D4FB8F-8CD3-4E03-8869-3A4814EA9978}" type="parTrans" cxnId="{2E59BC26-1F66-46E6-83D5-442F6C9BF707}">
      <dgm:prSet/>
      <dgm:spPr/>
      <dgm:t>
        <a:bodyPr/>
        <a:lstStyle/>
        <a:p>
          <a:endParaRPr lang="ru-RU"/>
        </a:p>
      </dgm:t>
    </dgm:pt>
    <dgm:pt modelId="{D0DC97AF-00BB-445E-AD0D-9E816E4BC97D}" type="sibTrans" cxnId="{2E59BC26-1F66-46E6-83D5-442F6C9BF707}">
      <dgm:prSet/>
      <dgm:spPr/>
      <dgm:t>
        <a:bodyPr/>
        <a:lstStyle/>
        <a:p>
          <a:endParaRPr lang="ru-RU"/>
        </a:p>
      </dgm:t>
    </dgm:pt>
    <dgm:pt modelId="{C0DB9146-8A25-46E7-B6B8-8B93F5F134DE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rgbClr val="FF0000"/>
            </a:gs>
          </a:gsLst>
        </a:gradFill>
      </dgm:spPr>
      <dgm:t>
        <a:bodyPr/>
        <a:lstStyle/>
        <a:p>
          <a:pPr>
            <a:lnSpc>
              <a:spcPct val="100000"/>
            </a:lnSpc>
          </a:pPr>
          <a:r>
            <a:rPr lang="ru-RU" dirty="0"/>
            <a:t>Реализация (торговля по образцам)</a:t>
          </a:r>
        </a:p>
      </dgm:t>
    </dgm:pt>
    <dgm:pt modelId="{678FDF6B-2E69-413B-85BC-8C153D90F47C}" type="parTrans" cxnId="{AF621692-83C8-434F-97C3-B653939FB904}">
      <dgm:prSet/>
      <dgm:spPr/>
      <dgm:t>
        <a:bodyPr/>
        <a:lstStyle/>
        <a:p>
          <a:endParaRPr lang="ru-RU"/>
        </a:p>
      </dgm:t>
    </dgm:pt>
    <dgm:pt modelId="{AF539067-B1B5-4F29-B45F-1920567C2430}" type="sibTrans" cxnId="{AF621692-83C8-434F-97C3-B653939FB904}">
      <dgm:prSet/>
      <dgm:spPr/>
      <dgm:t>
        <a:bodyPr/>
        <a:lstStyle/>
        <a:p>
          <a:endParaRPr lang="ru-RU"/>
        </a:p>
      </dgm:t>
    </dgm:pt>
    <dgm:pt modelId="{9A8863FD-0C37-491D-83E0-4F67D1589492}">
      <dgm:prSet phldrT="[Текст]"/>
      <dgm:spPr/>
      <dgm:t>
        <a:bodyPr/>
        <a:lstStyle/>
        <a:p>
          <a:r>
            <a:rPr lang="ru-RU" dirty="0"/>
            <a:t>Информация о товарах</a:t>
          </a:r>
        </a:p>
      </dgm:t>
    </dgm:pt>
    <dgm:pt modelId="{48347C2B-6632-4CD3-BE71-DDE76DFBD76B}" type="parTrans" cxnId="{36318FAB-1A7E-4517-A697-2EC6F75D08CD}">
      <dgm:prSet/>
      <dgm:spPr/>
      <dgm:t>
        <a:bodyPr/>
        <a:lstStyle/>
        <a:p>
          <a:endParaRPr lang="ru-RU"/>
        </a:p>
      </dgm:t>
    </dgm:pt>
    <dgm:pt modelId="{FE191362-8DCF-4B1C-8074-F646C8B52276}" type="sibTrans" cxnId="{36318FAB-1A7E-4517-A697-2EC6F75D08CD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</dgm:pt>
    <dgm:pt modelId="{350E579E-ED1B-4A5A-AC43-CC7FE85B23A2}" type="pres">
      <dgm:prSet presAssocID="{8F20E59A-BF56-405A-9358-C69CE00CE847}" presName="node" presStyleLbl="node1" presStyleIdx="0" presStyleCnt="8" custScaleY="72862">
        <dgm:presLayoutVars>
          <dgm:bulletEnabled val="1"/>
        </dgm:presLayoutVars>
      </dgm:prSet>
      <dgm:spPr/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8" custScaleY="72726">
        <dgm:presLayoutVars>
          <dgm:bulletEnabled val="1"/>
        </dgm:presLayoutVars>
      </dgm:prSet>
      <dgm:spPr/>
    </dgm:pt>
    <dgm:pt modelId="{0293C441-A7B1-46B5-B3BA-7458D34F6091}" type="pres">
      <dgm:prSet presAssocID="{0F60BE79-D0AD-45DB-89B1-4C1183FE3919}" presName="sibTrans" presStyleCnt="0"/>
      <dgm:spPr/>
    </dgm:pt>
    <dgm:pt modelId="{C0A44CEE-4087-4948-AF1E-BA639CF07325}" type="pres">
      <dgm:prSet presAssocID="{9A8863FD-0C37-491D-83E0-4F67D1589492}" presName="node" presStyleLbl="node1" presStyleIdx="2" presStyleCnt="8" custScaleY="70823">
        <dgm:presLayoutVars>
          <dgm:bulletEnabled val="1"/>
        </dgm:presLayoutVars>
      </dgm:prSet>
      <dgm:spPr/>
    </dgm:pt>
    <dgm:pt modelId="{9890B04C-6DE8-4105-A338-C1BEEC077B54}" type="pres">
      <dgm:prSet presAssocID="{FE191362-8DCF-4B1C-8074-F646C8B52276}" presName="sibTrans" presStyleCnt="0"/>
      <dgm:spPr/>
    </dgm:pt>
    <dgm:pt modelId="{A994BA66-0A3A-490C-B76D-5CEC8B78C113}" type="pres">
      <dgm:prSet presAssocID="{1880B104-22EE-485D-A441-EC94720FFFA1}" presName="node" presStyleLbl="node1" presStyleIdx="3" presStyleCnt="8" custScaleY="56526">
        <dgm:presLayoutVars>
          <dgm:bulletEnabled val="1"/>
        </dgm:presLayoutVars>
      </dgm:prSet>
      <dgm:spPr/>
    </dgm:pt>
    <dgm:pt modelId="{36E249A4-6AF3-42FF-9A28-71871D780A9C}" type="pres">
      <dgm:prSet presAssocID="{9949B31A-E55F-41C2-A812-153BB62B96EC}" presName="sibTrans" presStyleCnt="0"/>
      <dgm:spPr/>
    </dgm:pt>
    <dgm:pt modelId="{EA26B3BB-EE9A-4C50-9267-9AE3789209E7}" type="pres">
      <dgm:prSet presAssocID="{5429DB12-FF50-4A5A-899D-1854559E10D8}" presName="node" presStyleLbl="node1" presStyleIdx="4" presStyleCnt="8" custScaleY="56526">
        <dgm:presLayoutVars>
          <dgm:bulletEnabled val="1"/>
        </dgm:presLayoutVars>
      </dgm:prSet>
      <dgm:spPr/>
    </dgm:pt>
    <dgm:pt modelId="{AD7BB27B-DE11-4ED0-902E-EA24726D5EE3}" type="pres">
      <dgm:prSet presAssocID="{8AA919AD-5765-4770-B067-96CE7B51CB99}" presName="sibTrans" presStyleCnt="0"/>
      <dgm:spPr/>
    </dgm:pt>
    <dgm:pt modelId="{4C8CB67B-E096-40B8-A483-66F7E798314D}" type="pres">
      <dgm:prSet presAssocID="{BECBFCD7-B9D2-4288-A2D5-E37D22327D38}" presName="node" presStyleLbl="node1" presStyleIdx="5" presStyleCnt="8" custScaleY="53562">
        <dgm:presLayoutVars>
          <dgm:bulletEnabled val="1"/>
        </dgm:presLayoutVars>
      </dgm:prSet>
      <dgm:spPr/>
    </dgm:pt>
    <dgm:pt modelId="{ABAC65FB-12ED-4D3F-83E6-FED162A8CADE}" type="pres">
      <dgm:prSet presAssocID="{56B9C18E-C21B-4689-9ABC-0410A904F6B3}" presName="sibTrans" presStyleCnt="0"/>
      <dgm:spPr/>
    </dgm:pt>
    <dgm:pt modelId="{61A22032-09CB-4A74-8EE6-87AAEBE37B51}" type="pres">
      <dgm:prSet presAssocID="{12EF5962-AFF9-4021-A0E2-F7E97F524AE4}" presName="node" presStyleLbl="node1" presStyleIdx="6" presStyleCnt="8" custScaleY="51808">
        <dgm:presLayoutVars>
          <dgm:bulletEnabled val="1"/>
        </dgm:presLayoutVars>
      </dgm:prSet>
      <dgm:spPr/>
    </dgm:pt>
    <dgm:pt modelId="{A6B1DBF5-6AAA-4300-A07F-E067A3EF859A}" type="pres">
      <dgm:prSet presAssocID="{D0DC97AF-00BB-445E-AD0D-9E816E4BC97D}" presName="sibTrans" presStyleCnt="0"/>
      <dgm:spPr/>
    </dgm:pt>
    <dgm:pt modelId="{4B7CA2B6-A45A-49BB-985D-B99BF192F4C4}" type="pres">
      <dgm:prSet presAssocID="{C0DB9146-8A25-46E7-B6B8-8B93F5F134DE}" presName="node" presStyleLbl="node1" presStyleIdx="7" presStyleCnt="8" custScaleX="210051" custScaleY="57224">
        <dgm:presLayoutVars>
          <dgm:bulletEnabled val="1"/>
        </dgm:presLayoutVars>
      </dgm:prSet>
      <dgm:spPr/>
    </dgm:pt>
  </dgm:ptLst>
  <dgm:cxnLst>
    <dgm:cxn modelId="{49A55122-44BE-4CF4-AFD8-B034D265B0A8}" srcId="{4D89E381-8302-42DD-92B4-21BEAB2F84EC}" destId="{1880B104-22EE-485D-A441-EC94720FFFA1}" srcOrd="3" destOrd="0" parTransId="{CC2244F1-3742-457A-BDD0-AFB3B0F4F69D}" sibTransId="{9949B31A-E55F-41C2-A812-153BB62B96EC}"/>
    <dgm:cxn modelId="{2E59BC26-1F66-46E6-83D5-442F6C9BF707}" srcId="{4D89E381-8302-42DD-92B4-21BEAB2F84EC}" destId="{12EF5962-AFF9-4021-A0E2-F7E97F524AE4}" srcOrd="6" destOrd="0" parTransId="{75D4FB8F-8CD3-4E03-8869-3A4814EA9978}" sibTransId="{D0DC97AF-00BB-445E-AD0D-9E816E4BC97D}"/>
    <dgm:cxn modelId="{F995AD27-7A82-4783-BD51-67A2B977285F}" type="presOf" srcId="{1880B104-22EE-485D-A441-EC94720FFFA1}" destId="{A994BA66-0A3A-490C-B76D-5CEC8B78C113}" srcOrd="0" destOrd="0" presId="urn:microsoft.com/office/officeart/2005/8/layout/default"/>
    <dgm:cxn modelId="{52648A33-58FC-4D80-A03B-8A0E1A8C73D5}" type="presOf" srcId="{4EDAC122-8FC7-44BA-B568-865A63DB402E}" destId="{734CE1DC-3DE5-4DF7-8660-01D61CA2771C}" srcOrd="0" destOrd="0" presId="urn:microsoft.com/office/officeart/2005/8/layout/default"/>
    <dgm:cxn modelId="{BC90EC36-44F9-4477-800D-BCB6CE800D39}" type="presOf" srcId="{12EF5962-AFF9-4021-A0E2-F7E97F524AE4}" destId="{61A22032-09CB-4A74-8EE6-87AAEBE37B51}" srcOrd="0" destOrd="0" presId="urn:microsoft.com/office/officeart/2005/8/layout/default"/>
    <dgm:cxn modelId="{CB2DE539-27EC-48EC-9AE9-D4D81C19505B}" type="presOf" srcId="{BECBFCD7-B9D2-4288-A2D5-E37D22327D38}" destId="{4C8CB67B-E096-40B8-A483-66F7E798314D}" srcOrd="0" destOrd="0" presId="urn:microsoft.com/office/officeart/2005/8/layout/default"/>
    <dgm:cxn modelId="{B534FE54-1363-41B1-A722-B6FBD7A01FD3}" type="presOf" srcId="{9A8863FD-0C37-491D-83E0-4F67D1589492}" destId="{C0A44CEE-4087-4948-AF1E-BA639CF07325}" srcOrd="0" destOrd="0" presId="urn:microsoft.com/office/officeart/2005/8/layout/default"/>
    <dgm:cxn modelId="{AF621692-83C8-434F-97C3-B653939FB904}" srcId="{4D89E381-8302-42DD-92B4-21BEAB2F84EC}" destId="{C0DB9146-8A25-46E7-B6B8-8B93F5F134DE}" srcOrd="7" destOrd="0" parTransId="{678FDF6B-2E69-413B-85BC-8C153D90F47C}" sibTransId="{AF539067-B1B5-4F29-B45F-1920567C2430}"/>
    <dgm:cxn modelId="{7FD7CD93-DA41-4110-9A9A-771D17EC9719}" srcId="{4D89E381-8302-42DD-92B4-21BEAB2F84EC}" destId="{5429DB12-FF50-4A5A-899D-1854559E10D8}" srcOrd="4" destOrd="0" parTransId="{668FD9B8-3AE7-4B12-95B7-79A1407DF0B8}" sibTransId="{8AA919AD-5765-4770-B067-96CE7B51CB99}"/>
    <dgm:cxn modelId="{24AF2194-3EB0-448E-AD22-8321593405D0}" type="presOf" srcId="{8F20E59A-BF56-405A-9358-C69CE00CE847}" destId="{350E579E-ED1B-4A5A-AC43-CC7FE85B23A2}" srcOrd="0" destOrd="0" presId="urn:microsoft.com/office/officeart/2005/8/layout/default"/>
    <dgm:cxn modelId="{FCC97EA5-2099-4703-B297-F8BD5B4689EB}" type="presOf" srcId="{C0DB9146-8A25-46E7-B6B8-8B93F5F134DE}" destId="{4B7CA2B6-A45A-49BB-985D-B99BF192F4C4}" srcOrd="0" destOrd="0" presId="urn:microsoft.com/office/officeart/2005/8/layout/default"/>
    <dgm:cxn modelId="{36318FAB-1A7E-4517-A697-2EC6F75D08CD}" srcId="{4D89E381-8302-42DD-92B4-21BEAB2F84EC}" destId="{9A8863FD-0C37-491D-83E0-4F67D1589492}" srcOrd="2" destOrd="0" parTransId="{48347C2B-6632-4CD3-BE71-DDE76DFBD76B}" sibTransId="{FE191362-8DCF-4B1C-8074-F646C8B52276}"/>
    <dgm:cxn modelId="{9698DBAD-7B27-4809-8D29-77739BF22E84}" type="presOf" srcId="{5429DB12-FF50-4A5A-899D-1854559E10D8}" destId="{EA26B3BB-EE9A-4C50-9267-9AE3789209E7}" srcOrd="0" destOrd="0" presId="urn:microsoft.com/office/officeart/2005/8/layout/default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76A422D4-646D-413D-BC7D-D38B492862E4}" type="presOf" srcId="{4D89E381-8302-42DD-92B4-21BEAB2F84EC}" destId="{162284CF-F313-4F80-A89C-433345F80144}" srcOrd="0" destOrd="0" presId="urn:microsoft.com/office/officeart/2005/8/layout/default"/>
    <dgm:cxn modelId="{E2B253D5-292D-4336-AF22-1BBFB7AC7100}" srcId="{4D89E381-8302-42DD-92B4-21BEAB2F84EC}" destId="{BECBFCD7-B9D2-4288-A2D5-E37D22327D38}" srcOrd="5" destOrd="0" parTransId="{62AEB06F-3148-4764-8A02-9C81D450844A}" sibTransId="{56B9C18E-C21B-4689-9ABC-0410A904F6B3}"/>
    <dgm:cxn modelId="{D53BC94E-BBA9-49E2-89DC-1A3657DE76F5}" type="presParOf" srcId="{162284CF-F313-4F80-A89C-433345F80144}" destId="{350E579E-ED1B-4A5A-AC43-CC7FE85B23A2}" srcOrd="0" destOrd="0" presId="urn:microsoft.com/office/officeart/2005/8/layout/default"/>
    <dgm:cxn modelId="{517698E2-E476-49D3-84E5-B3773E7B59CE}" type="presParOf" srcId="{162284CF-F313-4F80-A89C-433345F80144}" destId="{91DD6AAC-B550-4249-A092-F8307868C1A9}" srcOrd="1" destOrd="0" presId="urn:microsoft.com/office/officeart/2005/8/layout/default"/>
    <dgm:cxn modelId="{CCCE61F5-F11D-4E37-BBA9-F6F594F61BBA}" type="presParOf" srcId="{162284CF-F313-4F80-A89C-433345F80144}" destId="{734CE1DC-3DE5-4DF7-8660-01D61CA2771C}" srcOrd="2" destOrd="0" presId="urn:microsoft.com/office/officeart/2005/8/layout/default"/>
    <dgm:cxn modelId="{3DEE8C91-8733-4F17-A74B-FB902D356F9D}" type="presParOf" srcId="{162284CF-F313-4F80-A89C-433345F80144}" destId="{0293C441-A7B1-46B5-B3BA-7458D34F6091}" srcOrd="3" destOrd="0" presId="urn:microsoft.com/office/officeart/2005/8/layout/default"/>
    <dgm:cxn modelId="{9417F403-D1D1-4807-80C9-A9B0FCA38153}" type="presParOf" srcId="{162284CF-F313-4F80-A89C-433345F80144}" destId="{C0A44CEE-4087-4948-AF1E-BA639CF07325}" srcOrd="4" destOrd="0" presId="urn:microsoft.com/office/officeart/2005/8/layout/default"/>
    <dgm:cxn modelId="{70815CEE-7D7F-4D63-AAC9-0BF14228F001}" type="presParOf" srcId="{162284CF-F313-4F80-A89C-433345F80144}" destId="{9890B04C-6DE8-4105-A338-C1BEEC077B54}" srcOrd="5" destOrd="0" presId="urn:microsoft.com/office/officeart/2005/8/layout/default"/>
    <dgm:cxn modelId="{24B8E87C-34F2-46E3-974C-E297BBD09926}" type="presParOf" srcId="{162284CF-F313-4F80-A89C-433345F80144}" destId="{A994BA66-0A3A-490C-B76D-5CEC8B78C113}" srcOrd="6" destOrd="0" presId="urn:microsoft.com/office/officeart/2005/8/layout/default"/>
    <dgm:cxn modelId="{E3AFAFD1-4223-4C0F-BC5D-37B30CC9B6EA}" type="presParOf" srcId="{162284CF-F313-4F80-A89C-433345F80144}" destId="{36E249A4-6AF3-42FF-9A28-71871D780A9C}" srcOrd="7" destOrd="0" presId="urn:microsoft.com/office/officeart/2005/8/layout/default"/>
    <dgm:cxn modelId="{29D5BBB6-8DE7-4236-A6BE-E93FCA14A881}" type="presParOf" srcId="{162284CF-F313-4F80-A89C-433345F80144}" destId="{EA26B3BB-EE9A-4C50-9267-9AE3789209E7}" srcOrd="8" destOrd="0" presId="urn:microsoft.com/office/officeart/2005/8/layout/default"/>
    <dgm:cxn modelId="{473BC8A8-9301-40D9-92BA-C61F4843FF57}" type="presParOf" srcId="{162284CF-F313-4F80-A89C-433345F80144}" destId="{AD7BB27B-DE11-4ED0-902E-EA24726D5EE3}" srcOrd="9" destOrd="0" presId="urn:microsoft.com/office/officeart/2005/8/layout/default"/>
    <dgm:cxn modelId="{BFC1F4C3-50D7-4C9D-BC9F-DCF7381BD669}" type="presParOf" srcId="{162284CF-F313-4F80-A89C-433345F80144}" destId="{4C8CB67B-E096-40B8-A483-66F7E798314D}" srcOrd="10" destOrd="0" presId="urn:microsoft.com/office/officeart/2005/8/layout/default"/>
    <dgm:cxn modelId="{83F7AE8C-58F5-4BEF-9F01-3DBAC3A05C32}" type="presParOf" srcId="{162284CF-F313-4F80-A89C-433345F80144}" destId="{ABAC65FB-12ED-4D3F-83E6-FED162A8CADE}" srcOrd="11" destOrd="0" presId="urn:microsoft.com/office/officeart/2005/8/layout/default"/>
    <dgm:cxn modelId="{38117D6D-5625-458A-8B4C-064C3156268A}" type="presParOf" srcId="{162284CF-F313-4F80-A89C-433345F80144}" destId="{61A22032-09CB-4A74-8EE6-87AAEBE37B51}" srcOrd="12" destOrd="0" presId="urn:microsoft.com/office/officeart/2005/8/layout/default"/>
    <dgm:cxn modelId="{064D3F6C-9BF9-49C3-B1A8-BC5CFA4E8264}" type="presParOf" srcId="{162284CF-F313-4F80-A89C-433345F80144}" destId="{A6B1DBF5-6AAA-4300-A07F-E067A3EF859A}" srcOrd="13" destOrd="0" presId="urn:microsoft.com/office/officeart/2005/8/layout/default"/>
    <dgm:cxn modelId="{913B20E0-444A-4E95-B012-923F66340EA0}" type="presParOf" srcId="{162284CF-F313-4F80-A89C-433345F80144}" destId="{4B7CA2B6-A45A-49BB-985D-B99BF192F4C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 </a:t>
          </a:r>
          <a:r>
            <a:rPr lang="ru-RU" dirty="0"/>
            <a:t>Поступление ТТН</a:t>
          </a:r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 </a:t>
          </a:r>
          <a:r>
            <a:rPr lang="ru-RU" dirty="0"/>
            <a:t>Инвентаризация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>
        <a:solidFill>
          <a:srgbClr val="FF0000"/>
        </a:solidFill>
      </dgm:spPr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</a:t>
          </a:r>
          <a:r>
            <a:rPr lang="ru-RU" dirty="0"/>
            <a:t>  Возврат ТТН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1187DF4A-9776-42E3-B648-345A4D7348D3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 </a:t>
          </a:r>
          <a:r>
            <a:rPr lang="ru-RU" dirty="0"/>
            <a:t>Списание</a:t>
          </a:r>
        </a:p>
      </dgm:t>
    </dgm:pt>
    <dgm:pt modelId="{6E998E07-CE78-4B36-A9AA-8E9B3D3D719C}" type="parTrans" cxnId="{FBC32B34-173A-4128-9768-A1D8997BCB61}">
      <dgm:prSet/>
      <dgm:spPr/>
      <dgm:t>
        <a:bodyPr/>
        <a:lstStyle/>
        <a:p>
          <a:endParaRPr lang="ru-RU"/>
        </a:p>
      </dgm:t>
    </dgm:pt>
    <dgm:pt modelId="{F9D7454D-7C0F-4C5E-810A-55E30650B06B}" type="sibTrans" cxnId="{FBC32B34-173A-4128-9768-A1D8997BCB61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</dgm:pt>
    <dgm:pt modelId="{350E579E-ED1B-4A5A-AC43-CC7FE85B23A2}" type="pres">
      <dgm:prSet presAssocID="{8F20E59A-BF56-405A-9358-C69CE00CE847}" presName="node" presStyleLbl="node1" presStyleIdx="0" presStyleCnt="4" custScaleY="72862">
        <dgm:presLayoutVars>
          <dgm:bulletEnabled val="1"/>
        </dgm:presLayoutVars>
      </dgm:prSet>
      <dgm:spPr/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4" custScaleY="72726">
        <dgm:presLayoutVars>
          <dgm:bulletEnabled val="1"/>
        </dgm:presLayoutVars>
      </dgm:prSet>
      <dgm:spPr/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2" presStyleCnt="4" custScaleY="73951">
        <dgm:presLayoutVars>
          <dgm:bulletEnabled val="1"/>
        </dgm:presLayoutVars>
      </dgm:prSet>
      <dgm:spPr/>
    </dgm:pt>
    <dgm:pt modelId="{4F2179DB-69BE-4ED5-A482-9B3CA2054479}" type="pres">
      <dgm:prSet presAssocID="{9949B31A-E55F-41C2-A812-153BB62B96EC}" presName="sibTrans" presStyleCnt="0"/>
      <dgm:spPr/>
    </dgm:pt>
    <dgm:pt modelId="{F1117BB4-4A37-4E73-932D-1269C1C9D29F}" type="pres">
      <dgm:prSet presAssocID="{1187DF4A-9776-42E3-B648-345A4D7348D3}" presName="node" presStyleLbl="node1" presStyleIdx="3" presStyleCnt="4" custScaleY="81947">
        <dgm:presLayoutVars>
          <dgm:bulletEnabled val="1"/>
        </dgm:presLayoutVars>
      </dgm:prSet>
      <dgm:spPr/>
    </dgm:pt>
  </dgm:ptLst>
  <dgm:cxnLst>
    <dgm:cxn modelId="{49A55122-44BE-4CF4-AFD8-B034D265B0A8}" srcId="{4D89E381-8302-42DD-92B4-21BEAB2F84EC}" destId="{1880B104-22EE-485D-A441-EC94720FFFA1}" srcOrd="2" destOrd="0" parTransId="{CC2244F1-3742-457A-BDD0-AFB3B0F4F69D}" sibTransId="{9949B31A-E55F-41C2-A812-153BB62B96EC}"/>
    <dgm:cxn modelId="{73D4B72C-CF92-4242-BA7B-C493E4F5E8AE}" type="presOf" srcId="{1880B104-22EE-485D-A441-EC94720FFFA1}" destId="{A994BA66-0A3A-490C-B76D-5CEC8B78C113}" srcOrd="0" destOrd="0" presId="urn:microsoft.com/office/officeart/2005/8/layout/default"/>
    <dgm:cxn modelId="{FBC32B34-173A-4128-9768-A1D8997BCB61}" srcId="{4D89E381-8302-42DD-92B4-21BEAB2F84EC}" destId="{1187DF4A-9776-42E3-B648-345A4D7348D3}" srcOrd="3" destOrd="0" parTransId="{6E998E07-CE78-4B36-A9AA-8E9B3D3D719C}" sibTransId="{F9D7454D-7C0F-4C5E-810A-55E30650B06B}"/>
    <dgm:cxn modelId="{50B61253-D575-4D02-A11D-D76A4E65D44F}" type="presOf" srcId="{8F20E59A-BF56-405A-9358-C69CE00CE847}" destId="{350E579E-ED1B-4A5A-AC43-CC7FE85B23A2}" srcOrd="0" destOrd="0" presId="urn:microsoft.com/office/officeart/2005/8/layout/default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689C09B7-FF59-4218-8051-6BAB43794917}" type="presOf" srcId="{4EDAC122-8FC7-44BA-B568-865A63DB402E}" destId="{734CE1DC-3DE5-4DF7-8660-01D61CA2771C}" srcOrd="0" destOrd="0" presId="urn:microsoft.com/office/officeart/2005/8/layout/default"/>
    <dgm:cxn modelId="{125680CA-0ACF-40A2-A7AD-01BBB46A4E54}" type="presOf" srcId="{1187DF4A-9776-42E3-B648-345A4D7348D3}" destId="{F1117BB4-4A37-4E73-932D-1269C1C9D29F}" srcOrd="0" destOrd="0" presId="urn:microsoft.com/office/officeart/2005/8/layout/default"/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F885CBD7-D3FC-4E0C-AFB9-EC9034CECB6B}" type="presOf" srcId="{4D89E381-8302-42DD-92B4-21BEAB2F84EC}" destId="{162284CF-F313-4F80-A89C-433345F80144}" srcOrd="0" destOrd="0" presId="urn:microsoft.com/office/officeart/2005/8/layout/default"/>
    <dgm:cxn modelId="{39797C43-E625-42BB-AF32-7698D9AFCDCC}" type="presParOf" srcId="{162284CF-F313-4F80-A89C-433345F80144}" destId="{350E579E-ED1B-4A5A-AC43-CC7FE85B23A2}" srcOrd="0" destOrd="0" presId="urn:microsoft.com/office/officeart/2005/8/layout/default"/>
    <dgm:cxn modelId="{DC633F17-1A6C-43EB-9548-D3E2F8CEDFE2}" type="presParOf" srcId="{162284CF-F313-4F80-A89C-433345F80144}" destId="{91DD6AAC-B550-4249-A092-F8307868C1A9}" srcOrd="1" destOrd="0" presId="urn:microsoft.com/office/officeart/2005/8/layout/default"/>
    <dgm:cxn modelId="{5BF7F03A-7E44-403C-A051-495AD791CD38}" type="presParOf" srcId="{162284CF-F313-4F80-A89C-433345F80144}" destId="{734CE1DC-3DE5-4DF7-8660-01D61CA2771C}" srcOrd="2" destOrd="0" presId="urn:microsoft.com/office/officeart/2005/8/layout/default"/>
    <dgm:cxn modelId="{D75E52B4-28A4-43D9-9098-2D63D16876FE}" type="presParOf" srcId="{162284CF-F313-4F80-A89C-433345F80144}" destId="{0293C441-A7B1-46B5-B3BA-7458D34F6091}" srcOrd="3" destOrd="0" presId="urn:microsoft.com/office/officeart/2005/8/layout/default"/>
    <dgm:cxn modelId="{E2CC2C57-0F9C-4264-93A4-8E0B2BF18AAF}" type="presParOf" srcId="{162284CF-F313-4F80-A89C-433345F80144}" destId="{A994BA66-0A3A-490C-B76D-5CEC8B78C113}" srcOrd="4" destOrd="0" presId="urn:microsoft.com/office/officeart/2005/8/layout/default"/>
    <dgm:cxn modelId="{F877C6EE-367E-4E91-A571-A75C9AFBA65A}" type="presParOf" srcId="{162284CF-F313-4F80-A89C-433345F80144}" destId="{4F2179DB-69BE-4ED5-A482-9B3CA2054479}" srcOrd="5" destOrd="0" presId="urn:microsoft.com/office/officeart/2005/8/layout/default"/>
    <dgm:cxn modelId="{62EB78B4-A0B8-48DC-86CF-36C93C53AA1B}" type="presParOf" srcId="{162284CF-F313-4F80-A89C-433345F80144}" destId="{F1117BB4-4A37-4E73-932D-1269C1C9D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ru-RU" dirty="0" err="1"/>
            <a:t>Далион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/>
            <a:t>Розница 2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ru-RU" dirty="0"/>
            <a:t>АСТОР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4A34A334-CA74-447D-832B-DC8718502C61}">
      <dgm:prSet phldrT="[Текст]"/>
      <dgm:spPr/>
      <dgm:t>
        <a:bodyPr/>
        <a:lstStyle/>
        <a:p>
          <a:r>
            <a:rPr lang="ru-RU" dirty="0"/>
            <a:t>Штрих-М</a:t>
          </a:r>
        </a:p>
      </dgm:t>
    </dgm:pt>
    <dgm:pt modelId="{690F2BF8-588A-497F-9264-07A03F8B4298}" type="parTrans" cxnId="{08E02E07-A8E4-460D-9E7D-53AC350A6F4E}">
      <dgm:prSet/>
      <dgm:spPr/>
      <dgm:t>
        <a:bodyPr/>
        <a:lstStyle/>
        <a:p>
          <a:endParaRPr lang="ru-RU"/>
        </a:p>
      </dgm:t>
    </dgm:pt>
    <dgm:pt modelId="{FDA416A7-852B-4BE6-8AD1-5EDCBE02E872}" type="sibTrans" cxnId="{08E02E07-A8E4-460D-9E7D-53AC350A6F4E}">
      <dgm:prSet/>
      <dgm:spPr/>
      <dgm:t>
        <a:bodyPr/>
        <a:lstStyle/>
        <a:p>
          <a:endParaRPr lang="ru-RU"/>
        </a:p>
      </dgm:t>
    </dgm:pt>
    <dgm:pt modelId="{F0846067-2572-475A-BF4D-0934566AE36A}">
      <dgm:prSet/>
      <dgm:spPr/>
      <dgm:t>
        <a:bodyPr/>
        <a:lstStyle/>
        <a:p>
          <a:r>
            <a:rPr lang="ru-RU" dirty="0"/>
            <a:t>УНФ 1.6</a:t>
          </a:r>
        </a:p>
      </dgm:t>
    </dgm:pt>
    <dgm:pt modelId="{59199795-561D-4D30-82D5-07377008E018}" type="parTrans" cxnId="{BA0F5317-66A6-42A6-A4AD-665721F4B76F}">
      <dgm:prSet/>
      <dgm:spPr/>
      <dgm:t>
        <a:bodyPr/>
        <a:lstStyle/>
        <a:p>
          <a:endParaRPr lang="ru-RU"/>
        </a:p>
      </dgm:t>
    </dgm:pt>
    <dgm:pt modelId="{2880D0BF-C06E-449D-838F-A10411268684}" type="sibTrans" cxnId="{BA0F5317-66A6-42A6-A4AD-665721F4B76F}">
      <dgm:prSet/>
      <dgm:spPr/>
      <dgm:t>
        <a:bodyPr/>
        <a:lstStyle/>
        <a:p>
          <a:endParaRPr lang="ru-RU"/>
        </a:p>
      </dgm:t>
    </dgm:pt>
    <dgm:pt modelId="{E941A850-6984-4840-B99F-5340EC031E35}">
      <dgm:prSet/>
      <dgm:spPr/>
      <dgm:t>
        <a:bodyPr/>
        <a:lstStyle/>
        <a:p>
          <a:r>
            <a:rPr lang="ru-RU" dirty="0"/>
            <a:t>УТ 10.3, 11</a:t>
          </a:r>
        </a:p>
      </dgm:t>
    </dgm:pt>
    <dgm:pt modelId="{4730701C-DA75-44CD-AEB1-B5BC996BB7C5}" type="parTrans" cxnId="{372DFC25-060F-4EB8-9F68-6D05ED6CFB8A}">
      <dgm:prSet/>
      <dgm:spPr/>
      <dgm:t>
        <a:bodyPr/>
        <a:lstStyle/>
        <a:p>
          <a:endParaRPr lang="ru-RU"/>
        </a:p>
      </dgm:t>
    </dgm:pt>
    <dgm:pt modelId="{34551431-C461-4EB3-8A87-99D2FE5C559A}" type="sibTrans" cxnId="{372DFC25-060F-4EB8-9F68-6D05ED6CFB8A}">
      <dgm:prSet/>
      <dgm:spPr/>
      <dgm:t>
        <a:bodyPr/>
        <a:lstStyle/>
        <a:p>
          <a:endParaRPr lang="ru-RU"/>
        </a:p>
      </dgm:t>
    </dgm:pt>
    <dgm:pt modelId="{E57CF92F-E70F-482F-8BAF-FEAA9E773ECF}">
      <dgm:prSet/>
      <dgm:spPr/>
      <dgm:t>
        <a:bodyPr/>
        <a:lstStyle/>
        <a:p>
          <a:r>
            <a:rPr lang="ru-RU" dirty="0" err="1"/>
            <a:t>Рарус</a:t>
          </a:r>
          <a:r>
            <a:rPr lang="ru-RU" dirty="0"/>
            <a:t> ТК</a:t>
          </a:r>
        </a:p>
      </dgm:t>
    </dgm:pt>
    <dgm:pt modelId="{0E1C3AE6-FC0E-464E-B301-067CCFE8A4C7}" type="parTrans" cxnId="{52D07D76-5F30-43AA-8920-6C4041C1BFDE}">
      <dgm:prSet/>
      <dgm:spPr/>
      <dgm:t>
        <a:bodyPr/>
        <a:lstStyle/>
        <a:p>
          <a:endParaRPr lang="ru-RU"/>
        </a:p>
      </dgm:t>
    </dgm:pt>
    <dgm:pt modelId="{D916022C-B3A3-4490-8DF0-61155F236DD0}" type="sibTrans" cxnId="{52D07D76-5F30-43AA-8920-6C4041C1BFDE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</dgm:pt>
    <dgm:pt modelId="{350E579E-ED1B-4A5A-AC43-CC7FE85B23A2}" type="pres">
      <dgm:prSet presAssocID="{8F20E59A-BF56-405A-9358-C69CE00CE847}" presName="node" presStyleLbl="node1" presStyleIdx="0" presStyleCnt="7" custScaleY="72862">
        <dgm:presLayoutVars>
          <dgm:bulletEnabled val="1"/>
        </dgm:presLayoutVars>
      </dgm:prSet>
      <dgm:spPr/>
    </dgm:pt>
    <dgm:pt modelId="{91DD6AAC-B550-4249-A092-F8307868C1A9}" type="pres">
      <dgm:prSet presAssocID="{F2A1C1D0-9672-4D51-90D9-0BF1847B2BB3}" presName="sibTrans" presStyleCnt="0"/>
      <dgm:spPr/>
    </dgm:pt>
    <dgm:pt modelId="{01278CCE-D5DB-4D63-BB8A-EABFA12D762B}" type="pres">
      <dgm:prSet presAssocID="{4A34A334-CA74-447D-832B-DC8718502C61}" presName="node" presStyleLbl="node1" presStyleIdx="1" presStyleCnt="7" custScaleY="72118">
        <dgm:presLayoutVars>
          <dgm:bulletEnabled val="1"/>
        </dgm:presLayoutVars>
      </dgm:prSet>
      <dgm:spPr/>
    </dgm:pt>
    <dgm:pt modelId="{DE28F9C3-168C-4683-8EC8-9B0185428701}" type="pres">
      <dgm:prSet presAssocID="{FDA416A7-852B-4BE6-8AD1-5EDCBE02E872}" presName="sibTrans" presStyleCnt="0"/>
      <dgm:spPr/>
    </dgm:pt>
    <dgm:pt modelId="{734CE1DC-3DE5-4DF7-8660-01D61CA2771C}" type="pres">
      <dgm:prSet presAssocID="{4EDAC122-8FC7-44BA-B568-865A63DB402E}" presName="node" presStyleLbl="node1" presStyleIdx="2" presStyleCnt="7" custScaleY="72726">
        <dgm:presLayoutVars>
          <dgm:bulletEnabled val="1"/>
        </dgm:presLayoutVars>
      </dgm:prSet>
      <dgm:spPr/>
    </dgm:pt>
    <dgm:pt modelId="{0293C441-A7B1-46B5-B3BA-7458D34F6091}" type="pres">
      <dgm:prSet presAssocID="{0F60BE79-D0AD-45DB-89B1-4C1183FE3919}" presName="sibTrans" presStyleCnt="0"/>
      <dgm:spPr/>
    </dgm:pt>
    <dgm:pt modelId="{C93FFFD8-AA69-466F-AE28-320899CDBEB7}" type="pres">
      <dgm:prSet presAssocID="{E941A850-6984-4840-B99F-5340EC031E35}" presName="node" presStyleLbl="node1" presStyleIdx="3" presStyleCnt="7" custScaleY="75318">
        <dgm:presLayoutVars>
          <dgm:bulletEnabled val="1"/>
        </dgm:presLayoutVars>
      </dgm:prSet>
      <dgm:spPr/>
    </dgm:pt>
    <dgm:pt modelId="{27570989-E814-4D52-8E99-1983B159A9EC}" type="pres">
      <dgm:prSet presAssocID="{34551431-C461-4EB3-8A87-99D2FE5C559A}" presName="sibTrans" presStyleCnt="0"/>
      <dgm:spPr/>
    </dgm:pt>
    <dgm:pt modelId="{A994BA66-0A3A-490C-B76D-5CEC8B78C113}" type="pres">
      <dgm:prSet presAssocID="{1880B104-22EE-485D-A441-EC94720FFFA1}" presName="node" presStyleLbl="node1" presStyleIdx="4" presStyleCnt="7" custScaleY="73951">
        <dgm:presLayoutVars>
          <dgm:bulletEnabled val="1"/>
        </dgm:presLayoutVars>
      </dgm:prSet>
      <dgm:spPr/>
    </dgm:pt>
    <dgm:pt modelId="{EAA558E3-1D39-4269-ADED-6F4A46A97245}" type="pres">
      <dgm:prSet presAssocID="{9949B31A-E55F-41C2-A812-153BB62B96EC}" presName="sibTrans" presStyleCnt="0"/>
      <dgm:spPr/>
    </dgm:pt>
    <dgm:pt modelId="{A667B8AD-54ED-4E6D-9C80-3ACC74FDD024}" type="pres">
      <dgm:prSet presAssocID="{F0846067-2572-475A-BF4D-0934566AE36A}" presName="node" presStyleLbl="node1" presStyleIdx="5" presStyleCnt="7" custScaleY="75318">
        <dgm:presLayoutVars>
          <dgm:bulletEnabled val="1"/>
        </dgm:presLayoutVars>
      </dgm:prSet>
      <dgm:spPr/>
    </dgm:pt>
    <dgm:pt modelId="{EA00E28F-EF0A-4804-BB83-5E4F4FC2B04E}" type="pres">
      <dgm:prSet presAssocID="{2880D0BF-C06E-449D-838F-A10411268684}" presName="sibTrans" presStyleCnt="0"/>
      <dgm:spPr/>
    </dgm:pt>
    <dgm:pt modelId="{61341302-DA2C-43D0-8A0E-61372FB3EB2A}" type="pres">
      <dgm:prSet presAssocID="{E57CF92F-E70F-482F-8BAF-FEAA9E773ECF}" presName="node" presStyleLbl="node1" presStyleIdx="6" presStyleCnt="7" custScaleY="75318">
        <dgm:presLayoutVars>
          <dgm:bulletEnabled val="1"/>
        </dgm:presLayoutVars>
      </dgm:prSet>
      <dgm:spPr/>
    </dgm:pt>
  </dgm:ptLst>
  <dgm:cxnLst>
    <dgm:cxn modelId="{08E02E07-A8E4-460D-9E7D-53AC350A6F4E}" srcId="{4D89E381-8302-42DD-92B4-21BEAB2F84EC}" destId="{4A34A334-CA74-447D-832B-DC8718502C61}" srcOrd="1" destOrd="0" parTransId="{690F2BF8-588A-497F-9264-07A03F8B4298}" sibTransId="{FDA416A7-852B-4BE6-8AD1-5EDCBE02E872}"/>
    <dgm:cxn modelId="{787DC315-BC91-477C-BC56-136D2DE61ABC}" type="presOf" srcId="{8F20E59A-BF56-405A-9358-C69CE00CE847}" destId="{350E579E-ED1B-4A5A-AC43-CC7FE85B23A2}" srcOrd="0" destOrd="0" presId="urn:microsoft.com/office/officeart/2005/8/layout/default"/>
    <dgm:cxn modelId="{BA0F5317-66A6-42A6-A4AD-665721F4B76F}" srcId="{4D89E381-8302-42DD-92B4-21BEAB2F84EC}" destId="{F0846067-2572-475A-BF4D-0934566AE36A}" srcOrd="5" destOrd="0" parTransId="{59199795-561D-4D30-82D5-07377008E018}" sibTransId="{2880D0BF-C06E-449D-838F-A10411268684}"/>
    <dgm:cxn modelId="{49A55122-44BE-4CF4-AFD8-B034D265B0A8}" srcId="{4D89E381-8302-42DD-92B4-21BEAB2F84EC}" destId="{1880B104-22EE-485D-A441-EC94720FFFA1}" srcOrd="4" destOrd="0" parTransId="{CC2244F1-3742-457A-BDD0-AFB3B0F4F69D}" sibTransId="{9949B31A-E55F-41C2-A812-153BB62B96EC}"/>
    <dgm:cxn modelId="{372DFC25-060F-4EB8-9F68-6D05ED6CFB8A}" srcId="{4D89E381-8302-42DD-92B4-21BEAB2F84EC}" destId="{E941A850-6984-4840-B99F-5340EC031E35}" srcOrd="3" destOrd="0" parTransId="{4730701C-DA75-44CD-AEB1-B5BC996BB7C5}" sibTransId="{34551431-C461-4EB3-8A87-99D2FE5C559A}"/>
    <dgm:cxn modelId="{E3D77829-F35B-447D-9C6E-F1FBFBA50CB4}" type="presOf" srcId="{E57CF92F-E70F-482F-8BAF-FEAA9E773ECF}" destId="{61341302-DA2C-43D0-8A0E-61372FB3EB2A}" srcOrd="0" destOrd="0" presId="urn:microsoft.com/office/officeart/2005/8/layout/default"/>
    <dgm:cxn modelId="{703B1331-2BEB-447C-A09A-F1A73ADDB4CC}" type="presOf" srcId="{1880B104-22EE-485D-A441-EC94720FFFA1}" destId="{A994BA66-0A3A-490C-B76D-5CEC8B78C113}" srcOrd="0" destOrd="0" presId="urn:microsoft.com/office/officeart/2005/8/layout/default"/>
    <dgm:cxn modelId="{DC35BA72-90FB-42BF-85AC-693B1A01862B}" type="presOf" srcId="{E941A850-6984-4840-B99F-5340EC031E35}" destId="{C93FFFD8-AA69-466F-AE28-320899CDBEB7}" srcOrd="0" destOrd="0" presId="urn:microsoft.com/office/officeart/2005/8/layout/default"/>
    <dgm:cxn modelId="{52D07D76-5F30-43AA-8920-6C4041C1BFDE}" srcId="{4D89E381-8302-42DD-92B4-21BEAB2F84EC}" destId="{E57CF92F-E70F-482F-8BAF-FEAA9E773ECF}" srcOrd="6" destOrd="0" parTransId="{0E1C3AE6-FC0E-464E-B301-067CCFE8A4C7}" sibTransId="{D916022C-B3A3-4490-8DF0-61155F236DD0}"/>
    <dgm:cxn modelId="{D0F0B481-26D2-43C4-8CF5-731535203997}" type="presOf" srcId="{4A34A334-CA74-447D-832B-DC8718502C61}" destId="{01278CCE-D5DB-4D63-BB8A-EABFA12D762B}" srcOrd="0" destOrd="0" presId="urn:microsoft.com/office/officeart/2005/8/layout/default"/>
    <dgm:cxn modelId="{FAFF849D-EED9-484A-B6F6-90DBF730F51E}" type="presOf" srcId="{4EDAC122-8FC7-44BA-B568-865A63DB402E}" destId="{734CE1DC-3DE5-4DF7-8660-01D61CA2771C}" srcOrd="0" destOrd="0" presId="urn:microsoft.com/office/officeart/2005/8/layout/default"/>
    <dgm:cxn modelId="{E91417B1-FCD5-46A4-91A4-0575AB5744E3}" type="presOf" srcId="{4D89E381-8302-42DD-92B4-21BEAB2F84EC}" destId="{162284CF-F313-4F80-A89C-433345F80144}" srcOrd="0" destOrd="0" presId="urn:microsoft.com/office/officeart/2005/8/layout/default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C808F5C8-E1B8-4518-ADEE-DCCEB4865660}" type="presOf" srcId="{F0846067-2572-475A-BF4D-0934566AE36A}" destId="{A667B8AD-54ED-4E6D-9C80-3ACC74FDD024}" srcOrd="0" destOrd="0" presId="urn:microsoft.com/office/officeart/2005/8/layout/default"/>
    <dgm:cxn modelId="{82B577D2-FCE2-4F77-BA0F-CC9ECA0BC989}" srcId="{4D89E381-8302-42DD-92B4-21BEAB2F84EC}" destId="{4EDAC122-8FC7-44BA-B568-865A63DB402E}" srcOrd="2" destOrd="0" parTransId="{AF887A38-D530-4B55-86DA-4A5CF7797640}" sibTransId="{0F60BE79-D0AD-45DB-89B1-4C1183FE3919}"/>
    <dgm:cxn modelId="{76983138-587D-42F7-9221-6582ED20B39E}" type="presParOf" srcId="{162284CF-F313-4F80-A89C-433345F80144}" destId="{350E579E-ED1B-4A5A-AC43-CC7FE85B23A2}" srcOrd="0" destOrd="0" presId="urn:microsoft.com/office/officeart/2005/8/layout/default"/>
    <dgm:cxn modelId="{84EEE10B-4D7F-4DA6-A55D-03DFBD0C863B}" type="presParOf" srcId="{162284CF-F313-4F80-A89C-433345F80144}" destId="{91DD6AAC-B550-4249-A092-F8307868C1A9}" srcOrd="1" destOrd="0" presId="urn:microsoft.com/office/officeart/2005/8/layout/default"/>
    <dgm:cxn modelId="{850CF7B2-1911-48A5-88D7-911D788DDCEE}" type="presParOf" srcId="{162284CF-F313-4F80-A89C-433345F80144}" destId="{01278CCE-D5DB-4D63-BB8A-EABFA12D762B}" srcOrd="2" destOrd="0" presId="urn:microsoft.com/office/officeart/2005/8/layout/default"/>
    <dgm:cxn modelId="{46B17EFC-1431-4535-85BB-3DA1902B6A0B}" type="presParOf" srcId="{162284CF-F313-4F80-A89C-433345F80144}" destId="{DE28F9C3-168C-4683-8EC8-9B0185428701}" srcOrd="3" destOrd="0" presId="urn:microsoft.com/office/officeart/2005/8/layout/default"/>
    <dgm:cxn modelId="{6B40A65E-DF95-4117-AC4D-8028EB9FDAAA}" type="presParOf" srcId="{162284CF-F313-4F80-A89C-433345F80144}" destId="{734CE1DC-3DE5-4DF7-8660-01D61CA2771C}" srcOrd="4" destOrd="0" presId="urn:microsoft.com/office/officeart/2005/8/layout/default"/>
    <dgm:cxn modelId="{96F67A71-823D-4D87-81BB-B40B0CBE5D95}" type="presParOf" srcId="{162284CF-F313-4F80-A89C-433345F80144}" destId="{0293C441-A7B1-46B5-B3BA-7458D34F6091}" srcOrd="5" destOrd="0" presId="urn:microsoft.com/office/officeart/2005/8/layout/default"/>
    <dgm:cxn modelId="{0470BB94-005A-4D1F-9529-0CD697235404}" type="presParOf" srcId="{162284CF-F313-4F80-A89C-433345F80144}" destId="{C93FFFD8-AA69-466F-AE28-320899CDBEB7}" srcOrd="6" destOrd="0" presId="urn:microsoft.com/office/officeart/2005/8/layout/default"/>
    <dgm:cxn modelId="{B18E3F01-D09E-4FAA-BD56-49F4241C2A26}" type="presParOf" srcId="{162284CF-F313-4F80-A89C-433345F80144}" destId="{27570989-E814-4D52-8E99-1983B159A9EC}" srcOrd="7" destOrd="0" presId="urn:microsoft.com/office/officeart/2005/8/layout/default"/>
    <dgm:cxn modelId="{EEAB59FF-86E2-4DC5-AA2B-B755CC37AE8B}" type="presParOf" srcId="{162284CF-F313-4F80-A89C-433345F80144}" destId="{A994BA66-0A3A-490C-B76D-5CEC8B78C113}" srcOrd="8" destOrd="0" presId="urn:microsoft.com/office/officeart/2005/8/layout/default"/>
    <dgm:cxn modelId="{5456D327-0FFE-4A6B-ACFC-F72D7A2E6B61}" type="presParOf" srcId="{162284CF-F313-4F80-A89C-433345F80144}" destId="{EAA558E3-1D39-4269-ADED-6F4A46A97245}" srcOrd="9" destOrd="0" presId="urn:microsoft.com/office/officeart/2005/8/layout/default"/>
    <dgm:cxn modelId="{14EABC99-A9CD-4172-B26A-EA2FE21B68E8}" type="presParOf" srcId="{162284CF-F313-4F80-A89C-433345F80144}" destId="{A667B8AD-54ED-4E6D-9C80-3ACC74FDD024}" srcOrd="10" destOrd="0" presId="urn:microsoft.com/office/officeart/2005/8/layout/default"/>
    <dgm:cxn modelId="{D343EEDB-CBF9-4442-8304-2FE919E6182D}" type="presParOf" srcId="{162284CF-F313-4F80-A89C-433345F80144}" destId="{EA00E28F-EF0A-4804-BB83-5E4F4FC2B04E}" srcOrd="11" destOrd="0" presId="urn:microsoft.com/office/officeart/2005/8/layout/default"/>
    <dgm:cxn modelId="{CAE85A97-3FF9-423C-BF46-5F659E21931C}" type="presParOf" srcId="{162284CF-F313-4F80-A89C-433345F80144}" destId="{61341302-DA2C-43D0-8A0E-61372FB3EB2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6160" y="261819"/>
          <a:ext cx="2460513" cy="107566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Сбор штрихкодов</a:t>
          </a:r>
        </a:p>
      </dsp:txBody>
      <dsp:txXfrm>
        <a:off x="6160" y="261819"/>
        <a:ext cx="2460513" cy="1075667"/>
      </dsp:txXfrm>
    </dsp:sp>
    <dsp:sp modelId="{734CE1DC-3DE5-4DF7-8660-01D61CA2771C}">
      <dsp:nvSpPr>
        <dsp:cNvPr id="0" name=""/>
        <dsp:cNvSpPr/>
      </dsp:nvSpPr>
      <dsp:spPr>
        <a:xfrm>
          <a:off x="2712726" y="262823"/>
          <a:ext cx="2460513" cy="1073659"/>
        </a:xfrm>
        <a:prstGeom prst="rect">
          <a:avLst/>
        </a:prstGeom>
        <a:gradFill rotWithShape="1">
          <a:gsLst>
            <a:gs pos="0">
              <a:schemeClr val="dk1">
                <a:tint val="98000"/>
                <a:lumMod val="114000"/>
              </a:schemeClr>
            </a:gs>
            <a:gs pos="100000">
              <a:schemeClr val="dk1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Инвентаризация</a:t>
          </a:r>
        </a:p>
      </dsp:txBody>
      <dsp:txXfrm>
        <a:off x="2712726" y="262823"/>
        <a:ext cx="2460513" cy="1073659"/>
      </dsp:txXfrm>
    </dsp:sp>
    <dsp:sp modelId="{C0A44CEE-4087-4948-AF1E-BA639CF07325}">
      <dsp:nvSpPr>
        <dsp:cNvPr id="0" name=""/>
        <dsp:cNvSpPr/>
      </dsp:nvSpPr>
      <dsp:spPr>
        <a:xfrm>
          <a:off x="5419291" y="276870"/>
          <a:ext cx="2460513" cy="104556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429"/>
                <a:tint val="98000"/>
                <a:lumMod val="11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429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Информация о товарах</a:t>
          </a:r>
        </a:p>
      </dsp:txBody>
      <dsp:txXfrm>
        <a:off x="5419291" y="276870"/>
        <a:ext cx="2460513" cy="1045565"/>
      </dsp:txXfrm>
    </dsp:sp>
    <dsp:sp modelId="{A994BA66-0A3A-490C-B76D-5CEC8B78C113}">
      <dsp:nvSpPr>
        <dsp:cNvPr id="0" name=""/>
        <dsp:cNvSpPr/>
      </dsp:nvSpPr>
      <dsp:spPr>
        <a:xfrm>
          <a:off x="6160" y="1583538"/>
          <a:ext cx="2460513" cy="834498"/>
        </a:xfrm>
        <a:prstGeom prst="rect">
          <a:avLst/>
        </a:prstGeom>
        <a:gradFill rotWithShape="1">
          <a:gsLst>
            <a:gs pos="0">
              <a:schemeClr val="accent6">
                <a:tint val="98000"/>
                <a:lumMod val="114000"/>
              </a:schemeClr>
            </a:gs>
            <a:gs pos="100000">
              <a:schemeClr val="accent6"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Поступление</a:t>
          </a:r>
        </a:p>
      </dsp:txBody>
      <dsp:txXfrm>
        <a:off x="6160" y="1583538"/>
        <a:ext cx="2460513" cy="834498"/>
      </dsp:txXfrm>
    </dsp:sp>
    <dsp:sp modelId="{EA26B3BB-EE9A-4C50-9267-9AE3789209E7}">
      <dsp:nvSpPr>
        <dsp:cNvPr id="0" name=""/>
        <dsp:cNvSpPr/>
      </dsp:nvSpPr>
      <dsp:spPr>
        <a:xfrm>
          <a:off x="2712726" y="1583538"/>
          <a:ext cx="2460513" cy="8344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857"/>
                <a:tint val="98000"/>
                <a:lumMod val="11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857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Возврат</a:t>
          </a:r>
        </a:p>
      </dsp:txBody>
      <dsp:txXfrm>
        <a:off x="2712726" y="1583538"/>
        <a:ext cx="2460513" cy="834498"/>
      </dsp:txXfrm>
    </dsp:sp>
    <dsp:sp modelId="{4C8CB67B-E096-40B8-A483-66F7E798314D}">
      <dsp:nvSpPr>
        <dsp:cNvPr id="0" name=""/>
        <dsp:cNvSpPr/>
      </dsp:nvSpPr>
      <dsp:spPr>
        <a:xfrm>
          <a:off x="5419291" y="1605417"/>
          <a:ext cx="2460513" cy="790740"/>
        </a:xfrm>
        <a:prstGeom prst="rect">
          <a:avLst/>
        </a:prstGeom>
        <a:gradFill rotWithShape="1">
          <a:gsLst>
            <a:gs pos="0">
              <a:schemeClr val="accent5">
                <a:tint val="98000"/>
                <a:lumMod val="114000"/>
              </a:schemeClr>
            </a:gs>
            <a:gs pos="100000">
              <a:schemeClr val="accent5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Перемещение</a:t>
          </a:r>
        </a:p>
      </dsp:txBody>
      <dsp:txXfrm>
        <a:off x="5419291" y="1605417"/>
        <a:ext cx="2460513" cy="790740"/>
      </dsp:txXfrm>
    </dsp:sp>
    <dsp:sp modelId="{61A22032-09CB-4A74-8EE6-87AAEBE37B51}">
      <dsp:nvSpPr>
        <dsp:cNvPr id="0" name=""/>
        <dsp:cNvSpPr/>
      </dsp:nvSpPr>
      <dsp:spPr>
        <a:xfrm>
          <a:off x="5533" y="2704066"/>
          <a:ext cx="2460513" cy="764845"/>
        </a:xfrm>
        <a:prstGeom prst="rect">
          <a:avLst/>
        </a:prstGeom>
        <a:gradFill rotWithShape="1">
          <a:gsLst>
            <a:gs pos="0">
              <a:schemeClr val="accent2">
                <a:tint val="98000"/>
                <a:lumMod val="114000"/>
              </a:schemeClr>
            </a:gs>
            <a:gs pos="100000">
              <a:schemeClr val="accent2"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Переоценка</a:t>
          </a:r>
        </a:p>
      </dsp:txBody>
      <dsp:txXfrm>
        <a:off x="5533" y="2704066"/>
        <a:ext cx="2460513" cy="764845"/>
      </dsp:txXfrm>
    </dsp:sp>
    <dsp:sp modelId="{4B7CA2B6-A45A-49BB-985D-B99BF192F4C4}">
      <dsp:nvSpPr>
        <dsp:cNvPr id="0" name=""/>
        <dsp:cNvSpPr/>
      </dsp:nvSpPr>
      <dsp:spPr>
        <a:xfrm>
          <a:off x="2712098" y="2664087"/>
          <a:ext cx="5168333" cy="844802"/>
        </a:xfrm>
        <a:prstGeom prst="rect">
          <a:avLst/>
        </a:prstGeom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rgbClr val="FF0000"/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Реализация (торговля по образцам)</a:t>
          </a:r>
        </a:p>
      </dsp:txBody>
      <dsp:txXfrm>
        <a:off x="2712098" y="2664087"/>
        <a:ext cx="5168333" cy="844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316706" y="10595"/>
          <a:ext cx="2969121" cy="1298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[</a:t>
          </a:r>
          <a:r>
            <a:rPr lang="ru-RU" sz="2600" kern="1200" dirty="0"/>
            <a:t>ЕГАИС</a:t>
          </a:r>
          <a:r>
            <a:rPr lang="en-US" sz="2600" kern="1200" dirty="0"/>
            <a:t>] </a:t>
          </a:r>
          <a:r>
            <a:rPr lang="ru-RU" sz="2600" kern="1200" dirty="0"/>
            <a:t>Инвентаризация</a:t>
          </a:r>
        </a:p>
      </dsp:txBody>
      <dsp:txXfrm>
        <a:off x="316706" y="10595"/>
        <a:ext cx="2969121" cy="1298016"/>
      </dsp:txXfrm>
    </dsp:sp>
    <dsp:sp modelId="{734CE1DC-3DE5-4DF7-8660-01D61CA2771C}">
      <dsp:nvSpPr>
        <dsp:cNvPr id="0" name=""/>
        <dsp:cNvSpPr/>
      </dsp:nvSpPr>
      <dsp:spPr>
        <a:xfrm>
          <a:off x="3582739" y="11807"/>
          <a:ext cx="2969121" cy="129559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[</a:t>
          </a:r>
          <a:r>
            <a:rPr lang="ru-RU" sz="2600" kern="1200" dirty="0"/>
            <a:t>ЕГАИС</a:t>
          </a:r>
          <a:r>
            <a:rPr lang="en-US" sz="2600" kern="1200" dirty="0"/>
            <a:t>] </a:t>
          </a:r>
          <a:r>
            <a:rPr lang="ru-RU" sz="2600" kern="1200" dirty="0"/>
            <a:t>Поступление ТТН</a:t>
          </a:r>
        </a:p>
      </dsp:txBody>
      <dsp:txXfrm>
        <a:off x="3582739" y="11807"/>
        <a:ext cx="2969121" cy="1295593"/>
      </dsp:txXfrm>
    </dsp:sp>
    <dsp:sp modelId="{A994BA66-0A3A-490C-B76D-5CEC8B78C113}">
      <dsp:nvSpPr>
        <dsp:cNvPr id="0" name=""/>
        <dsp:cNvSpPr/>
      </dsp:nvSpPr>
      <dsp:spPr>
        <a:xfrm>
          <a:off x="6848772" y="895"/>
          <a:ext cx="2969121" cy="1317416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[</a:t>
          </a:r>
          <a:r>
            <a:rPr lang="ru-RU" sz="2600" kern="1200" dirty="0"/>
            <a:t>ЕГАИС</a:t>
          </a:r>
          <a:r>
            <a:rPr lang="en-US" sz="2600" kern="1200" dirty="0"/>
            <a:t>]</a:t>
          </a:r>
          <a:r>
            <a:rPr lang="ru-RU" sz="2600" kern="1200" dirty="0"/>
            <a:t>  Возврат ТТН</a:t>
          </a:r>
        </a:p>
      </dsp:txBody>
      <dsp:txXfrm>
        <a:off x="6848772" y="895"/>
        <a:ext cx="2969121" cy="1317416"/>
      </dsp:txXfrm>
    </dsp:sp>
    <dsp:sp modelId="{F1117BB4-4A37-4E73-932D-1269C1C9D29F}">
      <dsp:nvSpPr>
        <dsp:cNvPr id="0" name=""/>
        <dsp:cNvSpPr/>
      </dsp:nvSpPr>
      <dsp:spPr>
        <a:xfrm>
          <a:off x="3582739" y="1615224"/>
          <a:ext cx="2969121" cy="1459863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[</a:t>
          </a:r>
          <a:r>
            <a:rPr lang="ru-RU" sz="2600" kern="1200" dirty="0"/>
            <a:t>ЕГАИС</a:t>
          </a:r>
          <a:r>
            <a:rPr lang="en-US" sz="2600" kern="1200" dirty="0"/>
            <a:t>] </a:t>
          </a:r>
          <a:r>
            <a:rPr lang="ru-RU" sz="2600" kern="1200" dirty="0"/>
            <a:t>Списание</a:t>
          </a:r>
        </a:p>
      </dsp:txBody>
      <dsp:txXfrm>
        <a:off x="3582739" y="1615224"/>
        <a:ext cx="2969121" cy="1459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2928" y="388887"/>
          <a:ext cx="2323582" cy="1015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Розница 2</a:t>
          </a:r>
        </a:p>
      </dsp:txBody>
      <dsp:txXfrm>
        <a:off x="2928" y="388887"/>
        <a:ext cx="2323582" cy="1015805"/>
      </dsp:txXfrm>
    </dsp:sp>
    <dsp:sp modelId="{01278CCE-D5DB-4D63-BB8A-EABFA12D762B}">
      <dsp:nvSpPr>
        <dsp:cNvPr id="0" name=""/>
        <dsp:cNvSpPr/>
      </dsp:nvSpPr>
      <dsp:spPr>
        <a:xfrm>
          <a:off x="2558869" y="394073"/>
          <a:ext cx="2323582" cy="1005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Штрих-М</a:t>
          </a:r>
        </a:p>
      </dsp:txBody>
      <dsp:txXfrm>
        <a:off x="2558869" y="394073"/>
        <a:ext cx="2323582" cy="1005432"/>
      </dsp:txXfrm>
    </dsp:sp>
    <dsp:sp modelId="{734CE1DC-3DE5-4DF7-8660-01D61CA2771C}">
      <dsp:nvSpPr>
        <dsp:cNvPr id="0" name=""/>
        <dsp:cNvSpPr/>
      </dsp:nvSpPr>
      <dsp:spPr>
        <a:xfrm>
          <a:off x="5114810" y="389835"/>
          <a:ext cx="2323582" cy="1013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/>
            <a:t>Далион</a:t>
          </a:r>
          <a:endParaRPr lang="ru-RU" sz="3200" kern="1200" dirty="0"/>
        </a:p>
      </dsp:txBody>
      <dsp:txXfrm>
        <a:off x="5114810" y="389835"/>
        <a:ext cx="2323582" cy="1013909"/>
      </dsp:txXfrm>
    </dsp:sp>
    <dsp:sp modelId="{C93FFFD8-AA69-466F-AE28-320899CDBEB7}">
      <dsp:nvSpPr>
        <dsp:cNvPr id="0" name=""/>
        <dsp:cNvSpPr/>
      </dsp:nvSpPr>
      <dsp:spPr>
        <a:xfrm>
          <a:off x="7670750" y="371767"/>
          <a:ext cx="2323582" cy="1050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УТ 10.3, 11</a:t>
          </a:r>
        </a:p>
      </dsp:txBody>
      <dsp:txXfrm>
        <a:off x="7670750" y="371767"/>
        <a:ext cx="2323582" cy="1050045"/>
      </dsp:txXfrm>
    </dsp:sp>
    <dsp:sp modelId="{A994BA66-0A3A-490C-B76D-5CEC8B78C113}">
      <dsp:nvSpPr>
        <dsp:cNvPr id="0" name=""/>
        <dsp:cNvSpPr/>
      </dsp:nvSpPr>
      <dsp:spPr>
        <a:xfrm>
          <a:off x="1280899" y="1663700"/>
          <a:ext cx="2323582" cy="10309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АСТОР</a:t>
          </a:r>
        </a:p>
      </dsp:txBody>
      <dsp:txXfrm>
        <a:off x="1280899" y="1663700"/>
        <a:ext cx="2323582" cy="1030987"/>
      </dsp:txXfrm>
    </dsp:sp>
    <dsp:sp modelId="{A667B8AD-54ED-4E6D-9C80-3ACC74FDD024}">
      <dsp:nvSpPr>
        <dsp:cNvPr id="0" name=""/>
        <dsp:cNvSpPr/>
      </dsp:nvSpPr>
      <dsp:spPr>
        <a:xfrm>
          <a:off x="3836839" y="1654171"/>
          <a:ext cx="2323582" cy="1050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УНФ 1.6</a:t>
          </a:r>
        </a:p>
      </dsp:txBody>
      <dsp:txXfrm>
        <a:off x="3836839" y="1654171"/>
        <a:ext cx="2323582" cy="1050045"/>
      </dsp:txXfrm>
    </dsp:sp>
    <dsp:sp modelId="{61341302-DA2C-43D0-8A0E-61372FB3EB2A}">
      <dsp:nvSpPr>
        <dsp:cNvPr id="0" name=""/>
        <dsp:cNvSpPr/>
      </dsp:nvSpPr>
      <dsp:spPr>
        <a:xfrm>
          <a:off x="6392780" y="1654171"/>
          <a:ext cx="2323582" cy="1050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/>
            <a:t>Рарус</a:t>
          </a:r>
          <a:r>
            <a:rPr lang="ru-RU" sz="3200" kern="1200" dirty="0"/>
            <a:t> ТК</a:t>
          </a:r>
        </a:p>
      </dsp:txBody>
      <dsp:txXfrm>
        <a:off x="6392780" y="1654171"/>
        <a:ext cx="2323582" cy="105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90DE2-C6F9-45EB-865A-7D7ED4F4321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F30AD-7029-44EE-8A80-229860BE3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1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30AD-7029-44EE-8A80-229860BE32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9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DB023AC-BEE9-4ACF-A296-8F9586D21E1D}" type="datetime1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45-7B79-4546-8B36-61E64F59572E}" type="datetime1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9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F4-475A-440D-BA7E-B275DE937517}" type="datetime1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0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CDD-2750-4425-9AE1-B433E94855BA}" type="datetime1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0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181D-5D82-474D-8C5F-6619D45DADE9}" type="datetime1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8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BCC6-3CA9-49E8-AE7D-B61602B83464}" type="datetime1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4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012-0022-449C-AD5D-075E350B9541}" type="datetime1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1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B8C4-9904-4C2C-B602-59955CCC8335}" type="datetime1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8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C35-F691-4764-9911-982721EE97D5}" type="datetime1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E90C-8523-43C7-AC44-F2CC39B326BB}" type="datetime1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0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2C0-A5AB-4A55-A144-190ED6F5E4AF}" type="datetime1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A290-72FA-4319-A80F-5CD844D18436}" type="datetime1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1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47E-860D-4FDD-BACD-F46B91AA42F6}" type="datetime1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2B73-0A89-4AC2-86E5-C00F513A5413}" type="datetime1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6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8B17-71A5-4B3A-9D88-72FB70E779F4}" type="datetime1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FC1A-5C01-4CE6-AEF5-96770046D7B8}" type="datetime1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9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2106-9895-478C-932D-BDBCE71F6735}" type="datetime1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9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A95D15-B710-40A0-BF4B-C20047E51634}" type="datetime1">
              <a:rPr lang="ru-RU" smtClean="0"/>
              <a:t>16.12.2020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C2F520B-2FF2-473D-B316-9B1719AA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7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imbios-project.ru/" TargetMode="External"/><Relationship Id="rId2" Type="http://schemas.openxmlformats.org/officeDocument/2006/relationships/hyperlink" Target="mailto:Simbios_project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502920"/>
            <a:ext cx="1828800" cy="1828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23187" y="1086284"/>
            <a:ext cx="64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SIMBIOS PROJECT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696867" y="3421310"/>
            <a:ext cx="6293103" cy="1027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6584617" y="3298761"/>
            <a:ext cx="621792" cy="1027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/>
          <p:nvPr/>
        </p:nvSpPr>
        <p:spPr>
          <a:xfrm>
            <a:off x="10340246" y="3379220"/>
            <a:ext cx="1154887" cy="1027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simbios-project.ru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2E031-1CF2-49B4-A6C7-83671CDADC2B}"/>
              </a:ext>
            </a:extLst>
          </p:cNvPr>
          <p:cNvSpPr txBox="1"/>
          <p:nvPr/>
        </p:nvSpPr>
        <p:spPr>
          <a:xfrm>
            <a:off x="6788000" y="3371852"/>
            <a:ext cx="6094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Магазин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2775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69" y="627017"/>
            <a:ext cx="5264735" cy="5364480"/>
          </a:xfrm>
          <a:prstGeom prst="rect">
            <a:avLst/>
          </a:prstGeom>
        </p:spPr>
      </p:pic>
      <p:sp>
        <p:nvSpPr>
          <p:cNvPr id="4" name="object 8"/>
          <p:cNvSpPr txBox="1"/>
          <p:nvPr/>
        </p:nvSpPr>
        <p:spPr>
          <a:xfrm>
            <a:off x="8105704" y="2908521"/>
            <a:ext cx="941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 Light"/>
                <a:cs typeface="Calibri Light"/>
              </a:rPr>
              <a:t>ER</a:t>
            </a:r>
            <a:r>
              <a:rPr sz="1800" b="0" spc="-114" dirty="0">
                <a:latin typeface="Calibri Light"/>
                <a:cs typeface="Calibri Light"/>
              </a:rPr>
              <a:t>P</a:t>
            </a:r>
            <a:r>
              <a:rPr sz="1800" b="0" spc="-5" dirty="0">
                <a:latin typeface="Calibri Light"/>
                <a:cs typeface="Calibri Light"/>
              </a:rPr>
              <a:t>/</a:t>
            </a:r>
            <a:r>
              <a:rPr sz="1800" b="0" spc="-10" dirty="0">
                <a:latin typeface="Calibri Light"/>
                <a:cs typeface="Calibri Light"/>
              </a:rPr>
              <a:t>W</a:t>
            </a:r>
            <a:r>
              <a:rPr sz="1800" b="0" dirty="0">
                <a:latin typeface="Calibri Light"/>
                <a:cs typeface="Calibri Light"/>
              </a:rPr>
              <a:t>MS</a:t>
            </a:r>
            <a:endParaRPr sz="1800" dirty="0">
              <a:latin typeface="Calibri Light"/>
              <a:cs typeface="Calibri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154" y="2808740"/>
            <a:ext cx="1377815" cy="499915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105704" y="4926028"/>
            <a:ext cx="3318827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HYDB™ </a:t>
            </a:r>
            <a:r>
              <a:rPr lang="ru-RU" sz="14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(гибридные справочники) </a:t>
            </a:r>
            <a:r>
              <a:rPr sz="1400" b="0" spc="-5" dirty="0" err="1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</a:t>
            </a:r>
            <a:r>
              <a:rPr sz="14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Mobile </a:t>
            </a:r>
            <a:r>
              <a:rPr sz="14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SMARTS™  позволяет </a:t>
            </a:r>
            <a:r>
              <a:rPr sz="1400" b="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</a:t>
            </a:r>
            <a:r>
              <a:rPr sz="14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ограничиваться  одним местом хранения, </a:t>
            </a:r>
            <a:r>
              <a:rPr sz="1400" b="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  </a:t>
            </a:r>
            <a:r>
              <a:rPr sz="14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хранить данные там, где это  удобно </a:t>
            </a:r>
            <a:r>
              <a:rPr sz="1400" b="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настоящий</a:t>
            </a:r>
            <a:r>
              <a:rPr sz="1400" b="0" spc="-1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момент.</a:t>
            </a:r>
            <a:endParaRPr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431" y="429071"/>
            <a:ext cx="566977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Бизнес-процессы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9195" y="2419910"/>
            <a:ext cx="10715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Реализованы «сквозные» алгоритмы обмена между </a:t>
            </a:r>
            <a:r>
              <a:rPr lang="ru-RU" sz="2400" dirty="0" err="1"/>
              <a:t>бэк</a:t>
            </a:r>
            <a:r>
              <a:rPr lang="ru-RU" sz="2400" dirty="0"/>
              <a:t>-офисом и мобильным ПО.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Благодаря этому выстраивается нужный бизнес-процесс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658055" y="4078018"/>
            <a:ext cx="11075914" cy="1932258"/>
          </a:xfrm>
          <a:custGeom>
            <a:avLst/>
            <a:gdLst>
              <a:gd name="connsiteX0" fmla="*/ 5256511 w 11436205"/>
              <a:gd name="connsiteY0" fmla="*/ 0 h 2887765"/>
              <a:gd name="connsiteX1" fmla="*/ 27286 w 11436205"/>
              <a:gd name="connsiteY1" fmla="*/ 1400175 h 2887765"/>
              <a:gd name="connsiteX2" fmla="*/ 3513436 w 11436205"/>
              <a:gd name="connsiteY2" fmla="*/ 2828925 h 2887765"/>
              <a:gd name="connsiteX3" fmla="*/ 10161886 w 11436205"/>
              <a:gd name="connsiteY3" fmla="*/ 2457450 h 2887765"/>
              <a:gd name="connsiteX4" fmla="*/ 11047711 w 11436205"/>
              <a:gd name="connsiteY4" fmla="*/ 1028700 h 2887765"/>
              <a:gd name="connsiteX5" fmla="*/ 5589886 w 11436205"/>
              <a:gd name="connsiteY5" fmla="*/ 219075 h 2887765"/>
              <a:gd name="connsiteX6" fmla="*/ 1017886 w 11436205"/>
              <a:gd name="connsiteY6" fmla="*/ 1219200 h 2887765"/>
              <a:gd name="connsiteX7" fmla="*/ 1979911 w 11436205"/>
              <a:gd name="connsiteY7" fmla="*/ 2152650 h 28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6205" h="2887765">
                <a:moveTo>
                  <a:pt x="5256511" y="0"/>
                </a:moveTo>
                <a:cubicBezTo>
                  <a:pt x="2787154" y="464344"/>
                  <a:pt x="317798" y="928688"/>
                  <a:pt x="27286" y="1400175"/>
                </a:cubicBezTo>
                <a:cubicBezTo>
                  <a:pt x="-263226" y="1871662"/>
                  <a:pt x="1824336" y="2652713"/>
                  <a:pt x="3513436" y="2828925"/>
                </a:cubicBezTo>
                <a:cubicBezTo>
                  <a:pt x="5202536" y="3005137"/>
                  <a:pt x="8906174" y="2757487"/>
                  <a:pt x="10161886" y="2457450"/>
                </a:cubicBezTo>
                <a:cubicBezTo>
                  <a:pt x="11417598" y="2157413"/>
                  <a:pt x="11809711" y="1401762"/>
                  <a:pt x="11047711" y="1028700"/>
                </a:cubicBezTo>
                <a:cubicBezTo>
                  <a:pt x="10285711" y="655638"/>
                  <a:pt x="7261523" y="187325"/>
                  <a:pt x="5589886" y="219075"/>
                </a:cubicBezTo>
                <a:cubicBezTo>
                  <a:pt x="3918249" y="250825"/>
                  <a:pt x="1619548" y="896938"/>
                  <a:pt x="1017886" y="1219200"/>
                </a:cubicBezTo>
                <a:cubicBezTo>
                  <a:pt x="416224" y="1541462"/>
                  <a:pt x="1198067" y="1847056"/>
                  <a:pt x="1979911" y="215265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1681" y="4806482"/>
            <a:ext cx="2468335" cy="6363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Исходный документ из </a:t>
            </a:r>
            <a:r>
              <a:rPr lang="ru-RU" sz="1400" b="1" dirty="0" err="1">
                <a:solidFill>
                  <a:schemeClr val="tx1"/>
                </a:solidFill>
              </a:rPr>
              <a:t>бэк</a:t>
            </a:r>
            <a:r>
              <a:rPr lang="ru-RU" sz="1400" b="1" dirty="0">
                <a:solidFill>
                  <a:schemeClr val="tx1"/>
                </a:solidFill>
              </a:rPr>
              <a:t>-офиса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9122" y="4806482"/>
            <a:ext cx="2753749" cy="636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Документ «Магазин 15»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61978" y="4806483"/>
            <a:ext cx="2505877" cy="6363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Результирующий документ </a:t>
            </a:r>
            <a:r>
              <a:rPr lang="ru-RU" sz="1400" b="1" dirty="0" err="1">
                <a:solidFill>
                  <a:schemeClr val="tx1"/>
                </a:solidFill>
              </a:rPr>
              <a:t>бэк</a:t>
            </a:r>
            <a:r>
              <a:rPr lang="ru-RU" sz="1400" b="1" dirty="0">
                <a:solidFill>
                  <a:schemeClr val="tx1"/>
                </a:solidFill>
              </a:rPr>
              <a:t>-офиса</a:t>
            </a: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flipV="1">
            <a:off x="4586503" y="5128696"/>
            <a:ext cx="646132" cy="6176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7" idx="3"/>
          </p:cNvCxnSpPr>
          <p:nvPr/>
        </p:nvCxnSpPr>
        <p:spPr>
          <a:xfrm flipV="1">
            <a:off x="7962871" y="5108094"/>
            <a:ext cx="599106" cy="16575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5400000">
            <a:off x="9360934" y="3798366"/>
            <a:ext cx="657345" cy="45352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557" y="460223"/>
            <a:ext cx="566977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Интеграция с 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бэк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-офисом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557" y="460223"/>
            <a:ext cx="566977" cy="573074"/>
          </a:xfrm>
          <a:prstGeom prst="rect">
            <a:avLst/>
          </a:prstGeom>
        </p:spPr>
      </p:pic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189087"/>
              </p:ext>
            </p:extLst>
          </p:nvPr>
        </p:nvGraphicFramePr>
        <p:xfrm>
          <a:off x="1102272" y="2618611"/>
          <a:ext cx="9997262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238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Поддержка операционных  систем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6769" y="532975"/>
            <a:ext cx="566977" cy="57307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61" y="2777237"/>
            <a:ext cx="816935" cy="1554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601" y="3213138"/>
            <a:ext cx="609653" cy="682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140" y="2792354"/>
            <a:ext cx="856318" cy="19560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525" y="3148925"/>
            <a:ext cx="323547" cy="34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603" y="2785815"/>
            <a:ext cx="1740635" cy="1849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8074" y="3014433"/>
            <a:ext cx="1402715" cy="11849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286" y="3086573"/>
            <a:ext cx="570861" cy="603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3114" y="2651691"/>
            <a:ext cx="1133954" cy="28287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5177" y="4206306"/>
            <a:ext cx="573074" cy="603556"/>
          </a:xfrm>
          <a:prstGeom prst="rect">
            <a:avLst/>
          </a:prstGeom>
        </p:spPr>
      </p:pic>
      <p:sp>
        <p:nvSpPr>
          <p:cNvPr id="17" name="object 16"/>
          <p:cNvSpPr txBox="1"/>
          <p:nvPr/>
        </p:nvSpPr>
        <p:spPr>
          <a:xfrm>
            <a:off x="1745754" y="4421043"/>
            <a:ext cx="6451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ndara"/>
                <a:cs typeface="Candara"/>
              </a:rPr>
              <a:t>Android</a:t>
            </a:r>
          </a:p>
          <a:p>
            <a:pPr marL="12700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4.3 и</a:t>
            </a:r>
            <a:r>
              <a:rPr sz="1050" spc="-95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выше</a:t>
            </a:r>
          </a:p>
        </p:txBody>
      </p:sp>
      <p:sp>
        <p:nvSpPr>
          <p:cNvPr id="18" name="object 8"/>
          <p:cNvSpPr txBox="1"/>
          <p:nvPr/>
        </p:nvSpPr>
        <p:spPr>
          <a:xfrm>
            <a:off x="3686110" y="4814362"/>
            <a:ext cx="9683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ndara"/>
                <a:cs typeface="Candara"/>
              </a:rPr>
              <a:t>Windows</a:t>
            </a:r>
            <a:r>
              <a:rPr sz="1050" spc="-85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Mobile</a:t>
            </a:r>
          </a:p>
        </p:txBody>
      </p:sp>
      <p:sp>
        <p:nvSpPr>
          <p:cNvPr id="19" name="object 12"/>
          <p:cNvSpPr txBox="1"/>
          <p:nvPr/>
        </p:nvSpPr>
        <p:spPr>
          <a:xfrm>
            <a:off x="6387304" y="4814362"/>
            <a:ext cx="7188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ndara"/>
                <a:cs typeface="Candara"/>
              </a:rPr>
              <a:t>Windows</a:t>
            </a:r>
            <a:r>
              <a:rPr sz="1050" spc="-10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CE</a:t>
            </a:r>
          </a:p>
        </p:txBody>
      </p:sp>
      <p:sp>
        <p:nvSpPr>
          <p:cNvPr id="20" name="object 18"/>
          <p:cNvSpPr txBox="1"/>
          <p:nvPr/>
        </p:nvSpPr>
        <p:spPr>
          <a:xfrm>
            <a:off x="8852761" y="5681233"/>
            <a:ext cx="10179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ndara"/>
                <a:cs typeface="Candara"/>
              </a:rPr>
              <a:t>Windows </a:t>
            </a:r>
            <a:r>
              <a:rPr sz="1050" dirty="0">
                <a:latin typeface="Candara"/>
                <a:cs typeface="Candara"/>
              </a:rPr>
              <a:t>7 / 8 /</a:t>
            </a:r>
            <a:r>
              <a:rPr sz="1050" spc="-14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10</a:t>
            </a:r>
            <a:endParaRPr sz="105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3356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Политика лицензирования и цены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1110" y="2490039"/>
            <a:ext cx="11038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Лицензируется конкретный терминал сбора данных (по уникальному коду ТСД).  Для каждого нового терминала нужно получать отдельную лицензию. Без  лицензии ТСД работает в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демо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-режиме.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1110" y="3609942"/>
            <a:ext cx="10951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Как выбрать лицензию?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Какая в целом стоит задача?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Какая у вас учетная система?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Какой способ обмена(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оффлайн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или онлайн)?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Какое планируется оборудование?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Какое количество мобильных рабочих мест?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091" y="503765"/>
            <a:ext cx="5730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Варианты лицензий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9" name="object 2"/>
          <p:cNvSpPr txBox="1"/>
          <p:nvPr/>
        </p:nvSpPr>
        <p:spPr>
          <a:xfrm>
            <a:off x="456607" y="4699710"/>
            <a:ext cx="145057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3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</a:t>
            </a:r>
            <a:r>
              <a:rPr sz="2400" b="1" spc="-125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sz="2400" b="1" spc="-13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</a:t>
            </a:r>
            <a:r>
              <a:rPr sz="2400" b="1" spc="-125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sz="2400" b="1" spc="-13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МУ</a:t>
            </a:r>
            <a:r>
              <a:rPr sz="2400" b="1" spc="-5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</a:t>
            </a:r>
            <a:endParaRPr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3205560" y="3995506"/>
            <a:ext cx="20300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10" dirty="0">
                <a:solidFill>
                  <a:srgbClr val="F892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БАЗОВЫЙ</a:t>
            </a:r>
            <a:endParaRPr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6212503" y="3180814"/>
            <a:ext cx="188646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14" dirty="0">
                <a:solidFill>
                  <a:srgbClr val="00AF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РАСШИРЕННЫЙ</a:t>
            </a:r>
            <a:endParaRPr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bject 14"/>
          <p:cNvSpPr txBox="1">
            <a:spLocks/>
          </p:cNvSpPr>
          <p:nvPr/>
        </p:nvSpPr>
        <p:spPr bwMode="gray">
          <a:xfrm>
            <a:off x="9209696" y="2315968"/>
            <a:ext cx="1914525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ru-RU" sz="2400" b="1" spc="-120" dirty="0">
                <a:solidFill>
                  <a:srgbClr val="50B4C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</a:t>
            </a:r>
            <a:r>
              <a:rPr lang="ru-RU" sz="2400" b="1" spc="-125" dirty="0">
                <a:solidFill>
                  <a:srgbClr val="50B4C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2400" b="1" spc="-130" dirty="0">
                <a:solidFill>
                  <a:srgbClr val="50B4C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ЛН</a:t>
            </a:r>
            <a:r>
              <a:rPr lang="ru-RU" sz="2400" b="1" spc="-125" dirty="0">
                <a:solidFill>
                  <a:srgbClr val="50B4C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Ы</a:t>
            </a:r>
            <a:r>
              <a:rPr lang="ru-RU" sz="2400" b="1" spc="-5" dirty="0">
                <a:solidFill>
                  <a:srgbClr val="50B4C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Й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456608" y="5066744"/>
            <a:ext cx="2338844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2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Самые </a:t>
            </a:r>
            <a:r>
              <a:rPr sz="1200" b="0" spc="-5" dirty="0" err="1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дешевые</a:t>
            </a:r>
            <a:r>
              <a:rPr sz="12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1200" b="0" spc="-5" dirty="0" err="1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лицензии</a:t>
            </a:r>
            <a:r>
              <a:rPr lang="ru-RU" sz="120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1200" b="0" spc="-5" dirty="0">
              <a:solidFill>
                <a:srgbClr val="25252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1200" b="0" dirty="0" err="1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Батч</a:t>
            </a:r>
            <a:r>
              <a:rPr sz="1200" b="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1200" b="0" spc="-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или Wi-Fi </a:t>
            </a:r>
            <a:r>
              <a:rPr sz="1200" b="0" dirty="0" err="1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</a:t>
            </a:r>
            <a:r>
              <a:rPr sz="1200" b="0" spc="5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1200" b="0" dirty="0" err="1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выбор</a:t>
            </a:r>
            <a:r>
              <a:rPr lang="ru-RU" sz="1200" b="0" dirty="0">
                <a:solidFill>
                  <a:srgbClr val="25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Только сбор </a:t>
            </a:r>
            <a:r>
              <a:rPr lang="ru-R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штрихкодов</a:t>
            </a: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и инвентаризация</a:t>
            </a:r>
          </a:p>
          <a:p>
            <a:pPr marL="12700" marR="5080" algn="just">
              <a:spcBef>
                <a:spcPts val="100"/>
              </a:spcBef>
            </a:pPr>
            <a:r>
              <a:rPr lang="ru-RU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2 449 руб.</a:t>
            </a:r>
            <a:endParaRPr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0252" y="4398532"/>
            <a:ext cx="2577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11111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Самый популярный вариант.</a:t>
            </a:r>
          </a:p>
          <a:p>
            <a:pPr algn="just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Все магазинные операции. Работа по заданиям в режиме онлайн и офлайн.</a:t>
            </a:r>
          </a:p>
          <a:p>
            <a:pPr algn="just"/>
            <a:r>
              <a:rPr lang="ru-RU" sz="1200" dirty="0">
                <a:solidFill>
                  <a:srgbClr val="11111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Есть версия с ЕГАИС.</a:t>
            </a:r>
          </a:p>
          <a:p>
            <a:pPr algn="just"/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6 659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39543" y="3509154"/>
            <a:ext cx="2621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Автоматический обмен.</a:t>
            </a:r>
          </a:p>
          <a:p>
            <a:pPr algn="just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Добавление новых операций.</a:t>
            </a:r>
          </a:p>
          <a:p>
            <a:pPr algn="just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Мобильная переоценка.</a:t>
            </a:r>
          </a:p>
          <a:p>
            <a:pPr algn="just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ЕГАИС опционально.</a:t>
            </a:r>
          </a:p>
          <a:p>
            <a:pPr algn="just"/>
            <a:r>
              <a:rPr lang="ru-RU" sz="1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11 579 руб.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969829" y="2693546"/>
            <a:ext cx="2690948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Courier New" panose="02070309020205020404" pitchFamily="49" charset="0"/>
                <a:cs typeface="Courier New" panose="02070309020205020404" pitchFamily="49" charset="0"/>
              </a:rPr>
              <a:t>Все операции для магазина.</a:t>
            </a:r>
          </a:p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Полный функционал вместе с коллективным выполнением операций на ТСД.</a:t>
            </a:r>
          </a:p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18 899 руб.</a:t>
            </a:r>
            <a:endParaRPr lang="ru-RU" sz="12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147" y="486348"/>
            <a:ext cx="573074" cy="57307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0036963" y="3627597"/>
            <a:ext cx="1623814" cy="3069043"/>
            <a:chOff x="8292553" y="296299"/>
            <a:chExt cx="2901386" cy="628189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2553" y="296299"/>
              <a:ext cx="2901386" cy="628189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6352" y="1531300"/>
              <a:ext cx="1576747" cy="22808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 fov="2400000">
                <a:rot lat="540000" lon="114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357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193879"/>
              </p:ext>
            </p:extLst>
          </p:nvPr>
        </p:nvGraphicFramePr>
        <p:xfrm>
          <a:off x="561110" y="1050197"/>
          <a:ext cx="9777548" cy="5233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66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Минимум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DF5718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3551A2"/>
                          </a:solidFill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7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2449.-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6659.-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11579.-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18899.-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7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Сбор штрихкодов и инвентаризация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7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остальные операции (в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ЕГАИС)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7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Добавление своих новых операций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7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Переоценка с мобильным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принтером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Онлайн работа со справочниками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6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Мобильная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торговля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73" y="278013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063" y="2792847"/>
            <a:ext cx="249958" cy="243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221" y="2783923"/>
            <a:ext cx="249958" cy="243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79" y="2783923"/>
            <a:ext cx="249958" cy="243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063" y="3455114"/>
            <a:ext cx="249958" cy="243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063" y="4117381"/>
            <a:ext cx="249958" cy="243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063" y="4768751"/>
            <a:ext cx="249958" cy="243861"/>
          </a:xfrm>
          <a:prstGeom prst="rect">
            <a:avLst/>
          </a:prstGeom>
        </p:spPr>
      </p:pic>
      <p:pic>
        <p:nvPicPr>
          <p:cNvPr id="1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71" y="542012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71" y="595145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79" y="3470353"/>
            <a:ext cx="249958" cy="2438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75" y="5423910"/>
            <a:ext cx="249958" cy="2438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221" y="4768751"/>
            <a:ext cx="249958" cy="2438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221" y="4117380"/>
            <a:ext cx="249958" cy="2438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221" y="3457291"/>
            <a:ext cx="249958" cy="243861"/>
          </a:xfrm>
          <a:prstGeom prst="rect">
            <a:avLst/>
          </a:prstGeom>
        </p:spPr>
      </p:pic>
      <p:pic>
        <p:nvPicPr>
          <p:cNvPr id="1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95" y="345132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95" y="412908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73" y="479433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68" y="534827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73" y="593907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79" y="410805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33" y="471679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52" y="534827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52" y="593907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29" y="593907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6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Модули, встроенные в уровни лицензии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90155" y="2696483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Утилита для обмена файлами для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RDP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уже входит в продукт.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Мобильная печать входит в лицензию «Базовый».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Автообмен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входит в лицензию «Расширенная».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Коллективная работа входит в лицензию «Полная».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383" y="538601"/>
            <a:ext cx="5730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Подписка на обновления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65" y="490342"/>
            <a:ext cx="573074" cy="573074"/>
          </a:xfrm>
          <a:prstGeom prst="rect">
            <a:avLst/>
          </a:prstGeom>
        </p:spPr>
      </p:pic>
      <p:sp>
        <p:nvSpPr>
          <p:cNvPr id="7" name="object 6"/>
          <p:cNvSpPr txBox="1">
            <a:spLocks/>
          </p:cNvSpPr>
          <p:nvPr/>
        </p:nvSpPr>
        <p:spPr bwMode="gray">
          <a:xfrm>
            <a:off x="7663541" y="4360536"/>
            <a:ext cx="4150406" cy="135934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spc="-3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Стоимость подписки 20% </a:t>
            </a:r>
            <a:r>
              <a:rPr lang="ru-RU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 стоимости приобретенных лицензий в год</a:t>
            </a:r>
            <a:endParaRPr lang="ru-RU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561110" y="3381537"/>
            <a:ext cx="7267799" cy="2791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110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Переход со старых лицензий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65" y="490342"/>
            <a:ext cx="573074" cy="573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1110" y="2492873"/>
            <a:ext cx="110822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Можно поменять старую лицензию «драйвера» + модули на соответствующую лицензию «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Mobile SMARTS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Магазин 15» с доплатой 50% от стоимости «Магазина».</a:t>
            </a:r>
          </a:p>
        </p:txBody>
      </p:sp>
      <p:graphicFrame>
        <p:nvGraphicFramePr>
          <p:cNvPr id="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598284"/>
              </p:ext>
            </p:extLst>
          </p:nvPr>
        </p:nvGraphicFramePr>
        <p:xfrm>
          <a:off x="561109" y="3510382"/>
          <a:ext cx="11082251" cy="243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55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MS-1C-DRIVER   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   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MS-1C-DRIVER-SYNC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=&gt;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Клеверенс Mobile SMARTS: Магазин 15, БАЗОВЫЙ 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для «1С:Розница 2.х»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/ на выбор батч или </a:t>
                      </a:r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Wi-Fi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 доплатой 50% от стоимости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лицензии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за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каждый ТСД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6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18737" cy="341630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О компании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SIMBIOS PROJECT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. Кто мы и чем занимаемся?</a:t>
            </a:r>
          </a:p>
          <a:p>
            <a:pPr algn="just"/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Софт от компании 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Клеверенс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/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Что такое 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Mobile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 SMARTS: Магазин 15 от 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Клеверенс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? Зачем нужен этот продукт? Как поможет бизнесу? Возможности продукта и операции, которые можно автоматизировать с помощью 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Mobile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 SMARTS: Магазин 15</a:t>
            </a:r>
          </a:p>
          <a:p>
            <a:pPr algn="just"/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Технологии, которые использует софт и возможности интеграции.</a:t>
            </a:r>
          </a:p>
          <a:p>
            <a:pPr algn="just"/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Политика лицензирования и цены. Как и что лицензируется и как приобрести продукцию 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Клеверенс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79" y="530679"/>
            <a:ext cx="571500" cy="5715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simbios-project.ru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0" y="530679"/>
            <a:ext cx="7059780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8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7898" y="2537477"/>
            <a:ext cx="1050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Мы решаем не только типовые, но и любые нетиповые задачи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9" y="4030184"/>
            <a:ext cx="1856558" cy="1856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179" y="3592970"/>
            <a:ext cx="203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Наши контакты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6171" y="352697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Наш сайт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66" y="3896304"/>
            <a:ext cx="2090058" cy="20900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9458" y="814960"/>
            <a:ext cx="64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SIMBIOS PROJECT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20668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6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5710" y="889241"/>
            <a:ext cx="8825658" cy="2677648"/>
          </a:xfrm>
        </p:spPr>
        <p:txBody>
          <a:bodyPr/>
          <a:lstStyle/>
          <a:p>
            <a:r>
              <a:rPr lang="ru-RU" b="1" dirty="0"/>
              <a:t>Магазин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1359" y="4101737"/>
            <a:ext cx="3974514" cy="1314993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>
                <a:solidFill>
                  <a:srgbClr val="F8B530"/>
                </a:solidFill>
              </a:rPr>
              <a:t>Шаповалов Виталий</a:t>
            </a:r>
          </a:p>
          <a:p>
            <a:r>
              <a:rPr lang="ru-RU" sz="2600" b="1" dirty="0">
                <a:solidFill>
                  <a:srgbClr val="F8B530"/>
                </a:solidFill>
              </a:rPr>
              <a:t>+7 989 5301313</a:t>
            </a:r>
          </a:p>
          <a:p>
            <a:r>
              <a:rPr lang="en-US" sz="2600" b="1" dirty="0">
                <a:hlinkClick r:id="rId2"/>
              </a:rPr>
              <a:t>Simbios_project@mail.ru</a:t>
            </a:r>
            <a:endParaRPr lang="en-US" sz="2600" b="1" dirty="0"/>
          </a:p>
          <a:p>
            <a:r>
              <a:rPr lang="en-US" sz="2600" b="1" dirty="0">
                <a:hlinkClick r:id="rId3"/>
              </a:rPr>
              <a:t>http://simbios-project.ru</a:t>
            </a:r>
            <a:endParaRPr lang="en-US" sz="26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710" y="354393"/>
            <a:ext cx="1828959" cy="1828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9720" y="987658"/>
            <a:ext cx="64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SIMBIOS PROJECT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О компании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SIMBIOS PROJECT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731" y="2603500"/>
            <a:ext cx="10833463" cy="364054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Наша команда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- это люди, которые имеют большой практический опыт в области автоматизации бизнеса и работы с маркированными товарами мы предлагаем широкий выбор услуг от консультаций и подбора решений до интеграции и сложной доработки программного обеспечения.</a:t>
            </a:r>
          </a:p>
          <a:p>
            <a:pPr marL="0" indent="0" algn="just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Мы являемся официальным партнером и интегратором    компании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Клеверенс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Наши услуги: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автоматизация бизнес-процессов,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внедрение ЕГАИС,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внедрение работы с маркировкой обуви, духов, молочной продукции, табачной продукции, лекарств, постельного, столового и кухонного белья, текстильной продукции и верхней одежды, шин и покрышек, фотокамер и вспышек,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подбор и продажа оборудования для автоматизации и маркировки: терминалы сбора данных, принтеры этикеток, сканеры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штрихкодов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и др.,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подбор, установка и интеграция программного обеспечения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Mobile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Smarts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 1С,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подбор и продажа кассового оборудования,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программирование и системное администрирование, в том числе 1С.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800" y="547309"/>
            <a:ext cx="573074" cy="573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91" y="3159517"/>
            <a:ext cx="281732" cy="281732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2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Софт от компании </a:t>
            </a:r>
            <a:r>
              <a:rPr 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Клеверенс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2811" y="2603500"/>
            <a:ext cx="5257301" cy="341630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Позволяет быстро автоматизировать рабочее место сотрудника.</a:t>
            </a:r>
          </a:p>
          <a:p>
            <a:endParaRPr lang="ru-RU" dirty="0"/>
          </a:p>
          <a:p>
            <a:r>
              <a:rPr lang="ru-RU" dirty="0"/>
              <a:t>Гибкий софт, который можно дорабатывать.</a:t>
            </a:r>
          </a:p>
          <a:p>
            <a:endParaRPr lang="ru-RU" dirty="0"/>
          </a:p>
          <a:p>
            <a:r>
              <a:rPr lang="ru-RU" dirty="0"/>
              <a:t>Работает на </a:t>
            </a:r>
            <a:r>
              <a:rPr lang="ru-RU" dirty="0" err="1"/>
              <a:t>виндовых</a:t>
            </a:r>
            <a:r>
              <a:rPr lang="ru-RU" dirty="0"/>
              <a:t> терминалах, так и на  новых </a:t>
            </a:r>
            <a:r>
              <a:rPr lang="ru-RU" dirty="0" err="1"/>
              <a:t>андроидах</a:t>
            </a:r>
            <a:endParaRPr lang="ru-RU" dirty="0"/>
          </a:p>
          <a:p>
            <a:endParaRPr lang="ru-RU" dirty="0"/>
          </a:p>
          <a:p>
            <a:r>
              <a:rPr lang="ru-RU" dirty="0"/>
              <a:t>Готовые интеграции с </a:t>
            </a:r>
            <a:r>
              <a:rPr lang="ru-RU" dirty="0" err="1"/>
              <a:t>бэк</a:t>
            </a:r>
            <a:r>
              <a:rPr lang="ru-RU" dirty="0"/>
              <a:t>-офисами и др.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893" y="503766"/>
            <a:ext cx="566977" cy="573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3598908"/>
            <a:ext cx="5068389" cy="142548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9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431" y="512475"/>
            <a:ext cx="566977" cy="573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02" y="2333897"/>
            <a:ext cx="9419271" cy="414245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4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113" y="960826"/>
            <a:ext cx="9852680" cy="728480"/>
          </a:xfrm>
        </p:spPr>
        <p:txBody>
          <a:bodyPr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Mobile SMARTS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: Магазин 15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61851" y="2970213"/>
            <a:ext cx="11016343" cy="274261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Специализированное программное обеспечение для терминалов сбора данных со встроенным сканером штрих кода.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Позволяет быстро автоматизировать, оптимизировать рабочие места и бизнес-процессы по учету товара в магазине.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Позволяет мобильному оборудованию (ТСД или смартфону) полностью раскрыть свой потенциал.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Закрывает собой все потребности по мобильной автоматизации внутри магазина.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Работает с ЕГАИС.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Позволяет быстро автоматизировать все рабочие операции, оптимизировать и контролировать действия линейного  персонала и исключить вероятность ошибок.</a:t>
            </a:r>
          </a:p>
          <a:p>
            <a:pPr algn="just" fontAlgn="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 2-х раз ускоряет проведение рутинных операций товарного учета.</a:t>
            </a:r>
          </a:p>
          <a:p>
            <a:pPr algn="just" fontAlgn="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 10 раз сокращает ошибки учета.</a:t>
            </a:r>
          </a:p>
          <a:p>
            <a:pPr algn="just"/>
            <a:endParaRPr lang="ru-RU" b="0" i="0" dirty="0">
              <a:solidFill>
                <a:srgbClr val="403E3E"/>
              </a:solidFill>
              <a:effectLst/>
              <a:latin typeface="dinL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305" y="514183"/>
            <a:ext cx="566977" cy="57307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61" y="4902030"/>
            <a:ext cx="2123621" cy="17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5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Возможности продукта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1110" y="2440593"/>
            <a:ext cx="10925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Операции, которые можно автоматизировать с помощью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Mobile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SMARTS: Магазин 15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139" y="512475"/>
            <a:ext cx="566977" cy="573074"/>
          </a:xfrm>
          <a:prstGeom prst="rect">
            <a:avLst/>
          </a:prstGeom>
        </p:spPr>
      </p:pic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363926"/>
              </p:ext>
            </p:extLst>
          </p:nvPr>
        </p:nvGraphicFramePr>
        <p:xfrm>
          <a:off x="1806674" y="2754565"/>
          <a:ext cx="7885966" cy="3770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77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Операции для ЕГАИС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305" y="514183"/>
            <a:ext cx="566977" cy="573074"/>
          </a:xfrm>
          <a:prstGeom prst="rect">
            <a:avLst/>
          </a:prstGeom>
        </p:spPr>
      </p:pic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544956"/>
              </p:ext>
            </p:extLst>
          </p:nvPr>
        </p:nvGraphicFramePr>
        <p:xfrm>
          <a:off x="1080951" y="2869519"/>
          <a:ext cx="10134600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72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simbios-project.ru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557" y="460223"/>
            <a:ext cx="566977" cy="573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3" y="1008550"/>
            <a:ext cx="9601660" cy="5383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023" y="322217"/>
            <a:ext cx="5608320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040728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208</TotalTime>
  <Words>958</Words>
  <Application>Microsoft Office PowerPoint</Application>
  <PresentationFormat>Широкоэкранный</PresentationFormat>
  <Paragraphs>165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Candara</vt:lpstr>
      <vt:lpstr>Century Gothic</vt:lpstr>
      <vt:lpstr>Courier New</vt:lpstr>
      <vt:lpstr>dinL</vt:lpstr>
      <vt:lpstr>Wingdings</vt:lpstr>
      <vt:lpstr>Wingdings 3</vt:lpstr>
      <vt:lpstr>Ион (конференц-зал)</vt:lpstr>
      <vt:lpstr>Презентация PowerPoint</vt:lpstr>
      <vt:lpstr>Презентация PowerPoint</vt:lpstr>
      <vt:lpstr>О компании SIMBIOS PROJECT</vt:lpstr>
      <vt:lpstr>Софт от компании Клеверенс</vt:lpstr>
      <vt:lpstr>Презентация PowerPoint</vt:lpstr>
      <vt:lpstr>Mobile SMARTS: Магазин 15</vt:lpstr>
      <vt:lpstr>Возможности продукта</vt:lpstr>
      <vt:lpstr>Операции для ЕГАИС</vt:lpstr>
      <vt:lpstr>Презентация PowerPoint</vt:lpstr>
      <vt:lpstr>Презентация PowerPoint</vt:lpstr>
      <vt:lpstr>Бизнес-процессы</vt:lpstr>
      <vt:lpstr>Интеграция с бэк-офисом</vt:lpstr>
      <vt:lpstr>Поддержка операционных  систем</vt:lpstr>
      <vt:lpstr>Политика лицензирования и цены</vt:lpstr>
      <vt:lpstr>Варианты лицензий</vt:lpstr>
      <vt:lpstr>Презентация PowerPoint</vt:lpstr>
      <vt:lpstr>Модули, встроенные в уровни лицензии</vt:lpstr>
      <vt:lpstr>Подписка на обновления</vt:lpstr>
      <vt:lpstr>Переход со старых лицензий</vt:lpstr>
      <vt:lpstr>Презентация PowerPoint</vt:lpstr>
      <vt:lpstr>Магазин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Склад 15</dc:title>
  <dc:creator>elle.sommelier@gmail.com</dc:creator>
  <cp:lastModifiedBy>Татьяна Ермоцанова</cp:lastModifiedBy>
  <cp:revision>30</cp:revision>
  <dcterms:created xsi:type="dcterms:W3CDTF">2020-06-17T17:44:08Z</dcterms:created>
  <dcterms:modified xsi:type="dcterms:W3CDTF">2020-12-16T13:23:00Z</dcterms:modified>
</cp:coreProperties>
</file>