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5" r:id="rId4"/>
    <p:sldId id="276" r:id="rId5"/>
    <p:sldId id="264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3DB107-EA0F-4302-BF80-6F5C86ADAEA9}">
          <p14:sldIdLst>
            <p14:sldId id="256"/>
          </p14:sldIdLst>
        </p14:section>
        <p14:section name="Раздел без заголовка" id="{731E1E1D-D9BB-43B3-A9B5-1868E44A0860}">
          <p14:sldIdLst>
            <p14:sldId id="286"/>
            <p14:sldId id="265"/>
            <p14:sldId id="276"/>
            <p14:sldId id="264"/>
            <p14:sldId id="261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035"/>
    <a:srgbClr val="0071C5"/>
    <a:srgbClr val="FA4E40"/>
    <a:srgbClr val="A9F3FE"/>
    <a:srgbClr val="0368A8"/>
    <a:srgbClr val="0069A7"/>
    <a:srgbClr val="CD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27" autoAdjust="0"/>
  </p:normalViewPr>
  <p:slideViewPr>
    <p:cSldViewPr snapToGrid="0">
      <p:cViewPr varScale="1">
        <p:scale>
          <a:sx n="108" d="100"/>
          <a:sy n="108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8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9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6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2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3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D332-FFE4-4AB7-9EC7-1472FD31E781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35BA-8F75-4EF8-B3F9-60398AEEB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8789" y="0"/>
            <a:ext cx="10093211" cy="686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0" y="406224"/>
            <a:ext cx="4825397" cy="3301587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48332"/>
            <a:ext cx="5143500" cy="21336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CA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SMARTS: </a:t>
            </a:r>
            <a:endParaRPr lang="ru-RU" sz="4400" b="1" dirty="0">
              <a:solidFill>
                <a:srgbClr val="CA4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>
                <a:solidFill>
                  <a:srgbClr val="CA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</a:t>
            </a:r>
          </a:p>
        </p:txBody>
      </p:sp>
    </p:spTree>
    <p:extLst>
      <p:ext uri="{BB962C8B-B14F-4D97-AF65-F5344CB8AC3E}">
        <p14:creationId xmlns:p14="http://schemas.microsoft.com/office/powerpoint/2010/main" val="6154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HYDB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2D648F-077C-7A47-B603-CE33B27CB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3890" r="40856" b="24629"/>
          <a:stretch/>
        </p:blipFill>
        <p:spPr>
          <a:xfrm>
            <a:off x="5361638" y="1696915"/>
            <a:ext cx="6830361" cy="448004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67E0812-6370-B34F-8BE8-FB3C8E77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HYDB </a:t>
            </a:r>
            <a:r>
              <a:rPr lang="ru-RU" dirty="0"/>
              <a:t>для </a:t>
            </a:r>
            <a:r>
              <a:rPr lang="en-US" dirty="0"/>
              <a:t>Mobile SMARTS </a:t>
            </a:r>
            <a:r>
              <a:rPr lang="ru-RU" dirty="0"/>
              <a:t>позволяет не ограничиваться одним местом хранения, а хранить данные там, где это удобно в настоящий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3892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7952" y="0"/>
            <a:ext cx="10304048" cy="6858000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183750"/>
            <a:ext cx="8657492" cy="194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интеграция с 1С и другими учетными системами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93E1DB-28ED-1241-BEFF-61D0FC723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35475" r="9607" b="21111"/>
          <a:stretch/>
        </p:blipFill>
        <p:spPr>
          <a:xfrm>
            <a:off x="1314247" y="2432841"/>
            <a:ext cx="6655206" cy="21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6219B8-BBD3-DB48-BCFF-1B607AB9C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00" y="1934307"/>
            <a:ext cx="4859399" cy="485939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38200" y="1934307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r>
              <a:rPr lang="ru-RU" dirty="0"/>
              <a:t>Лицензируется конкретный̆ терминал сбора данных (по уникальному коду ТСД). Для каждого нового терминала нужно получать отдельную лицензию. Без лицензии ТСД работает в </a:t>
            </a:r>
            <a:r>
              <a:rPr lang="ru-RU" dirty="0" err="1"/>
              <a:t>демо</a:t>
            </a:r>
            <a:r>
              <a:rPr lang="ru-RU" dirty="0"/>
              <a:t>-режиме. </a:t>
            </a:r>
          </a:p>
          <a:p>
            <a:pPr algn="just">
              <a:buClr>
                <a:srgbClr val="CA4035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10204938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лицензирования и цены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7952" y="0"/>
            <a:ext cx="10304048" cy="6858000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16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r>
              <a:rPr lang="ru-RU" dirty="0">
                <a:solidFill>
                  <a:srgbClr val="CA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сбор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инвентаризация и актуальная информация о товаре.</a:t>
            </a:r>
          </a:p>
          <a:p>
            <a:pPr algn="just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магазинные операции. Работа по заданиям в режиме онлайн и офлайн.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Автоматический обмен. Добавление новых операций. Мобильная переоценка.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Полный функционал вместе с коллективным выполнением операций на ТСД.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лицензий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лицензии бессрочные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Подписка только на возможность обновления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лицензию входит только один год подписки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проблема решается обновлением, то техподдержка требует обновиться 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на обновления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901462"/>
            <a:ext cx="3027710" cy="32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3165231" y="2186110"/>
            <a:ext cx="6304084" cy="2329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07218"/>
            <a:ext cx="7607300" cy="61118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ТСД?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7607300" cy="489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CA4035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бардак с товаром; </a:t>
            </a:r>
          </a:p>
          <a:p>
            <a:pPr algn="just">
              <a:lnSpc>
                <a:spcPct val="100000"/>
              </a:lnSpc>
              <a:buClr>
                <a:srgbClr val="CA4035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Недопоставки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перепоставки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 от поставщиков; </a:t>
            </a:r>
          </a:p>
          <a:p>
            <a:pPr algn="just">
              <a:lnSpc>
                <a:spcPct val="100000"/>
              </a:lnSpc>
              <a:buClr>
                <a:srgbClr val="CA4035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Неверные ценники. </a:t>
            </a:r>
          </a:p>
          <a:p>
            <a:pPr algn="just">
              <a:lnSpc>
                <a:spcPct val="100000"/>
              </a:lnSpc>
              <a:buClr>
                <a:srgbClr val="CA4035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rgbClr val="CA4035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сбора данных + правильно подобранное отраслевое решение – залог успешного решения этих проблем.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2385" b="33045"/>
          <a:stretch/>
        </p:blipFill>
        <p:spPr>
          <a:xfrm>
            <a:off x="8645317" y="895227"/>
            <a:ext cx="3546683" cy="4608757"/>
          </a:xfrm>
        </p:spPr>
      </p:pic>
    </p:spTree>
    <p:extLst>
      <p:ext uri="{BB962C8B-B14F-4D97-AF65-F5344CB8AC3E}">
        <p14:creationId xmlns:p14="http://schemas.microsoft.com/office/powerpoint/2010/main" val="4277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960" y="0"/>
            <a:ext cx="1031403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07218"/>
            <a:ext cx="7607300" cy="611189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SMARTS: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Специализированное программное обеспечение для мобильных устройств со встроенным сканером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автоматизировать, оптимизировать рабочие места и бизнес процессы по учету товара в магазине.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5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960" y="0"/>
            <a:ext cx="10314039" cy="6858000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8042F3-7BCC-0249-BB9A-82B102B7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2631281" cy="2631281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6AC76643-3A3F-BC46-A3AD-1C56D2CD248B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SMARTS: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A807EC-6C36-A247-A6AC-26AFFF418925}"/>
              </a:ext>
            </a:extLst>
          </p:cNvPr>
          <p:cNvSpPr txBox="1"/>
          <p:nvPr/>
        </p:nvSpPr>
        <p:spPr>
          <a:xfrm>
            <a:off x="838200" y="1663699"/>
            <a:ext cx="7607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A403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автоматизировать все рабочие операции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A403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действия линейного персонала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A403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вероятность ошибок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961" y="0"/>
            <a:ext cx="1031403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A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операции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4"/>
            <a:ext cx="7683500" cy="503237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товара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Переоценка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заказа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из магазина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Clr>
                <a:srgbClr val="CA4035"/>
              </a:buCl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остатков и цен по товару</a:t>
            </a:r>
          </a:p>
          <a:p>
            <a:pPr algn="just">
              <a:lnSpc>
                <a:spcPct val="120000"/>
              </a:lnSpc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алкоголем</a:t>
            </a:r>
          </a:p>
        </p:txBody>
      </p:sp>
    </p:spTree>
    <p:extLst>
      <p:ext uri="{BB962C8B-B14F-4D97-AF65-F5344CB8AC3E}">
        <p14:creationId xmlns:p14="http://schemas.microsoft.com/office/powerpoint/2010/main" val="1467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7952" y="0"/>
            <a:ext cx="10304048" cy="6858000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Коробочное решение – закрывает потребности большинства заказчиков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запуск – позволяет быстро автоматизировать рабочее место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функционал – только нужное и ничего лишнего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5207000" y="1948716"/>
            <a:ext cx="64769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 с ЕГАИС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 с ЕГАИС и МОТП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разработке)</a:t>
            </a:r>
          </a:p>
          <a:p>
            <a:pPr algn="just">
              <a:buClr>
                <a:srgbClr val="CA4035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 с МОТП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SMARTS: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15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6FB73C-4A1A-C043-A490-85E5DC8B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8716"/>
            <a:ext cx="3722322" cy="37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838200" y="1825625"/>
            <a:ext cx="760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4035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200" y="607218"/>
            <a:ext cx="7607300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решения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3AF354E-C6B0-D941-83EE-6EE9A3E4D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14420" r="41245" b="11200"/>
          <a:stretch/>
        </p:blipFill>
        <p:spPr>
          <a:xfrm>
            <a:off x="5711825" y="1615441"/>
            <a:ext cx="5467350" cy="47717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5A7A2B-588A-6D4F-88C6-05CAEBDF17FF}"/>
              </a:ext>
            </a:extLst>
          </p:cNvPr>
          <p:cNvSpPr txBox="1"/>
          <p:nvPr/>
        </p:nvSpPr>
        <p:spPr>
          <a:xfrm>
            <a:off x="838200" y="1825625"/>
            <a:ext cx="4463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Средства разработки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Средства администрирования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Сервер терминалов и сервер печати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Клиенты для ПК </a:t>
            </a:r>
            <a:r>
              <a:rPr lang="en-US" sz="2400" dirty="0"/>
              <a:t>/ Windows CE / Windows Mobile </a:t>
            </a:r>
            <a:r>
              <a:rPr lang="ru-RU" sz="2400" dirty="0"/>
              <a:t>и </a:t>
            </a:r>
            <a:r>
              <a:rPr lang="en-US" sz="2400" dirty="0"/>
              <a:t>Android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Компоненты доступа из </a:t>
            </a:r>
            <a:r>
              <a:rPr lang="en-US" sz="2400" dirty="0"/>
              <a:t>ERP (OLE/COM)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400" dirty="0"/>
              <a:t>Утилиты конвертации для</a:t>
            </a:r>
            <a:r>
              <a:rPr lang="en-US" sz="2400" dirty="0"/>
              <a:t> TXT/CSV/Excel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6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24F7B21D-9D8B-2443-9080-6265964F4170}"/>
              </a:ext>
            </a:extLst>
          </p:cNvPr>
          <p:cNvSpPr txBox="1">
            <a:spLocks/>
          </p:cNvSpPr>
          <p:nvPr/>
        </p:nvSpPr>
        <p:spPr>
          <a:xfrm>
            <a:off x="838199" y="607218"/>
            <a:ext cx="10495085" cy="6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операционных решений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22F660-3C87-B74B-803F-E2134CC81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35185" r="41203" b="21111"/>
          <a:stretch/>
        </p:blipFill>
        <p:spPr>
          <a:xfrm>
            <a:off x="528515" y="1751625"/>
            <a:ext cx="8226670" cy="4257662"/>
          </a:xfrm>
          <a:prstGeom prst="rect">
            <a:avLst/>
          </a:prstGeom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8445500" y="1751625"/>
            <a:ext cx="3722077" cy="282709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Android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Windows Mobile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Windows CE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Windows 7 / 8 /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365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Для чего нужен ТСД?</vt:lpstr>
      <vt:lpstr>Mobile SMARTS: Магазин 15</vt:lpstr>
      <vt:lpstr>Презентация PowerPoint</vt:lpstr>
      <vt:lpstr>Основные операции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2019-02-08T06:23:16Z</dcterms:created>
  <dcterms:modified xsi:type="dcterms:W3CDTF">2020-05-27T10:59:15Z</dcterms:modified>
</cp:coreProperties>
</file>