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99.png" ContentType="image/png"/>
  <Override PartName="/ppt/media/image98.png" ContentType="image/png"/>
  <Override PartName="/ppt/media/image96.png" ContentType="image/png"/>
  <Override PartName="/ppt/media/image95.png" ContentType="image/png"/>
  <Override PartName="/ppt/media/image94.png" ContentType="image/png"/>
  <Override PartName="/ppt/media/image93.png" ContentType="image/png"/>
  <Override PartName="/ppt/media/image92.png" ContentType="image/png"/>
  <Override PartName="/ppt/media/image90.png" ContentType="image/png"/>
  <Override PartName="/ppt/media/image88.png" ContentType="image/png"/>
  <Override PartName="/ppt/media/image104.png" ContentType="image/png"/>
  <Override PartName="/ppt/media/image86.png" ContentType="image/png"/>
  <Override PartName="/ppt/media/image103.png" ContentType="image/png"/>
  <Override PartName="/ppt/media/image85.png" ContentType="image/png"/>
  <Override PartName="/ppt/media/image106.jpeg" ContentType="image/jpeg"/>
  <Override PartName="/ppt/media/image102.png" ContentType="image/png"/>
  <Override PartName="/ppt/media/image84.png" ContentType="image/png"/>
  <Override PartName="/ppt/media/image81.png" ContentType="image/png"/>
  <Override PartName="/ppt/media/image80.png" ContentType="image/png"/>
  <Override PartName="/ppt/media/image79.png" ContentType="image/png"/>
  <Override PartName="/ppt/media/image105.png" ContentType="image/png"/>
  <Override PartName="/ppt/media/image87.png" ContentType="image/png"/>
  <Override PartName="/ppt/media/image6.png" ContentType="image/png"/>
  <Override PartName="/ppt/media/image61.png" ContentType="image/png"/>
  <Override PartName="/ppt/media/image71.jpeg" ContentType="image/jpeg"/>
  <Override PartName="/ppt/media/image100.png" ContentType="image/png"/>
  <Override PartName="/ppt/media/image82.png" ContentType="image/png"/>
  <Override PartName="/ppt/media/image1.png" ContentType="image/png"/>
  <Override PartName="/ppt/media/image89.png" ContentType="image/png"/>
  <Override PartName="/ppt/media/image83.jpeg" ContentType="image/jpeg"/>
  <Override PartName="/ppt/media/image8.png" ContentType="image/png"/>
  <Override PartName="/ppt/media/image63.png" ContentType="image/png"/>
  <Override PartName="/ppt/media/image36.png" ContentType="image/png"/>
  <Override PartName="/ppt/media/image11.png" ContentType="image/png"/>
  <Override PartName="/ppt/media/image35.png" ContentType="image/png"/>
  <Override PartName="/ppt/media/image10.png" ContentType="image/png"/>
  <Override PartName="/ppt/media/image101.jpeg" ContentType="image/jpeg"/>
  <Override PartName="/ppt/media/image34.png" ContentType="image/png"/>
  <Override PartName="/ppt/media/image59.png" ContentType="image/png"/>
  <Override PartName="/ppt/media/image33.png" ContentType="image/png"/>
  <Override PartName="/ppt/media/image58.png" ContentType="image/png"/>
  <Override PartName="/ppt/media/image32.png" ContentType="image/png"/>
  <Override PartName="/ppt/media/image31.png" ContentType="image/png"/>
  <Override PartName="/ppt/media/image56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6.png" ContentType="image/png"/>
  <Override PartName="/ppt/media/image7.jpeg" ContentType="image/jpeg"/>
  <Override PartName="/ppt/media/image25.png" ContentType="image/png"/>
  <Override PartName="/ppt/media/image24.png" ContentType="image/png"/>
  <Override PartName="/ppt/media/image49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97.png" ContentType="image/png"/>
  <Override PartName="/ppt/media/image9.jpeg" ContentType="image/jpeg"/>
  <Override PartName="/ppt/media/image46.png" ContentType="image/png"/>
  <Override PartName="/ppt/media/image4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57.png" ContentType="image/png"/>
  <Override PartName="/ppt/media/image5.jpeg" ContentType="image/jpeg"/>
  <Override PartName="/ppt/media/image47.png" ContentType="image/png"/>
  <Override PartName="/ppt/media/image4.jpeg" ContentType="image/jpeg"/>
  <Override PartName="/ppt/media/image14.png" ContentType="image/png"/>
  <Override PartName="/ppt/media/image15.png" ContentType="image/png"/>
  <Override PartName="/ppt/media/image27.png" ContentType="image/png"/>
  <Override PartName="/ppt/media/image2.jpeg" ContentType="image/jpeg"/>
  <Override PartName="/ppt/media/image12.png" ContentType="image/png"/>
  <Override PartName="/ppt/media/image3.jpeg" ContentType="image/jpeg"/>
  <Override PartName="/ppt/media/image37.png" ContentType="image/png"/>
  <Override PartName="/ppt/media/image13.png" ContentType="image/png"/>
  <Override PartName="/ppt/media/image16.png" ContentType="image/png"/>
  <Override PartName="/ppt/media/image40.png" ContentType="image/png"/>
  <Override PartName="/ppt/media/image65.png" ContentType="image/png"/>
  <Override PartName="/ppt/media/image66.png" ContentType="image/png"/>
  <Override PartName="/ppt/media/image38.jpeg" ContentType="image/jpeg"/>
  <Override PartName="/ppt/media/image42.png" ContentType="image/png"/>
  <Override PartName="/ppt/media/image67.png" ContentType="image/png"/>
  <Override PartName="/ppt/media/image43.png" ContentType="image/png"/>
  <Override PartName="/ppt/media/image68.png" ContentType="image/png"/>
  <Override PartName="/ppt/media/image44.png" ContentType="image/png"/>
  <Override PartName="/ppt/media/image69.png" ContentType="image/png"/>
  <Override PartName="/ppt/media/image48.jpeg" ContentType="image/jpeg"/>
  <Override PartName="/ppt/media/image50.png" ContentType="image/png"/>
  <Override PartName="/ppt/media/image51.jpeg" ContentType="image/jpeg"/>
  <Override PartName="/ppt/media/image64.png" ContentType="image/png"/>
  <Override PartName="/ppt/media/image39.jpeg" ContentType="image/jpeg"/>
  <Override PartName="/ppt/media/image52.png" ContentType="image/png"/>
  <Override PartName="/ppt/media/image53.jpeg" ContentType="image/jpeg"/>
  <Override PartName="/ppt/media/image54.jpeg" ContentType="image/jpeg"/>
  <Override PartName="/ppt/media/image55.jpeg" ContentType="image/jpeg"/>
  <Override PartName="/ppt/media/image60.png" ContentType="image/png"/>
  <Override PartName="/ppt/media/image62.png" ContentType="image/png"/>
  <Override PartName="/ppt/media/image41.png" ContentType="image/png"/>
  <Override PartName="/ppt/media/image70.jpeg" ContentType="image/jpeg"/>
  <Override PartName="/ppt/media/image76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91.png" ContentType="image/png"/>
  <Override PartName="/ppt/media/image75.jpeg" ContentType="image/jpeg"/>
  <Override PartName="/ppt/media/image20.png" ContentType="image/png"/>
  <Override PartName="/ppt/media/image77.jpeg" ContentType="image/jpeg"/>
  <Override PartName="/ppt/media/image78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693400" cy="7556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965600" y="39780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430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25160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3796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96560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25160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3796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965600" y="2406600"/>
            <a:ext cx="6761880" cy="3008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676188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2061000" y="1320840"/>
            <a:ext cx="6571440" cy="276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965600" y="2406600"/>
            <a:ext cx="6761880" cy="3008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430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965600" y="39780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430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5160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53796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196560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25160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53796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1965600" y="2406600"/>
            <a:ext cx="6761880" cy="3008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676188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676188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2061000" y="1320840"/>
            <a:ext cx="6571440" cy="276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430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1965600" y="39780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5430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25160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53796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196560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425160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53796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1965600" y="2406600"/>
            <a:ext cx="6761880" cy="3008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676188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2061000" y="1320840"/>
            <a:ext cx="6571440" cy="276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430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1965600" y="39780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5430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25160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537960" y="24066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196560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425160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6537960" y="3978000"/>
            <a:ext cx="217692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061000" y="1320840"/>
            <a:ext cx="6571440" cy="276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300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430600" y="39780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1800" spc="-1" strike="noStrike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430600" y="2406600"/>
            <a:ext cx="329976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965600" y="3978000"/>
            <a:ext cx="6761880" cy="143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2298600" y="1104840"/>
            <a:ext cx="6095520" cy="39315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ftr"/>
          </p:nvPr>
        </p:nvSpPr>
        <p:spPr>
          <a:xfrm>
            <a:off x="3635640" y="7027560"/>
            <a:ext cx="342144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53460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769932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06D990B4-E7A1-4915-9921-E1A2C1D260F6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20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Calibri"/>
              </a:rPr>
              <a:t>Для правки текста </a:t>
            </a:r>
            <a:r>
              <a:rPr b="0" lang="ru-RU" sz="1800" spc="-1" strike="noStrike">
                <a:latin typeface="Calibri"/>
              </a:rPr>
              <a:t>заглавия щёлкните </a:t>
            </a:r>
            <a:r>
              <a:rPr b="0" lang="ru-RU" sz="1800" spc="-1" strike="noStrike">
                <a:latin typeface="Calibri"/>
              </a:rPr>
              <a:t>мышью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3750" spc="-1" strike="noStrike">
                <a:latin typeface="Calibri"/>
              </a:rPr>
              <a:t>Для правки </a:t>
            </a:r>
            <a:r>
              <a:rPr b="0" lang="ru-RU" sz="3750" spc="-1" strike="noStrike">
                <a:latin typeface="Calibri"/>
              </a:rPr>
              <a:t>текста </a:t>
            </a:r>
            <a:r>
              <a:rPr b="0" lang="ru-RU" sz="3750" spc="-1" strike="noStrike">
                <a:latin typeface="Calibri"/>
              </a:rPr>
              <a:t>заглавия </a:t>
            </a:r>
            <a:r>
              <a:rPr b="0" lang="ru-RU" sz="3750" spc="-1" strike="noStrike">
                <a:latin typeface="Calibri"/>
              </a:rPr>
              <a:t>щёлкните </a:t>
            </a:r>
            <a:r>
              <a:rPr b="0" lang="ru-RU" sz="3750" spc="-1" strike="noStrike">
                <a:latin typeface="Calibri"/>
              </a:rPr>
              <a:t>мышью</a:t>
            </a:r>
            <a:endParaRPr b="0" lang="ru-RU" sz="3750" spc="-1" strike="noStrike"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965600" y="2406600"/>
            <a:ext cx="6761880" cy="3008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50" spc="-1" strike="noStrike">
                <a:latin typeface="Calibri"/>
              </a:rPr>
              <a:t>Для правки структуры щёлкните мышью</a:t>
            </a:r>
            <a:endParaRPr b="0" lang="ru-RU" sz="185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50" spc="-1" strike="noStrike">
                <a:latin typeface="Calibri"/>
              </a:rPr>
              <a:t>Второй уровень структуры</a:t>
            </a:r>
            <a:endParaRPr b="0" lang="ru-RU" sz="185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50" spc="-1" strike="noStrike">
                <a:latin typeface="Calibri"/>
              </a:rPr>
              <a:t>Третий уровень структуры</a:t>
            </a:r>
            <a:endParaRPr b="0" lang="ru-RU" sz="185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50" spc="-1" strike="noStrike">
                <a:latin typeface="Calibri"/>
              </a:rPr>
              <a:t>Четвёртый уровень структуры</a:t>
            </a:r>
            <a:endParaRPr b="0" lang="ru-RU" sz="185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50" spc="-1" strike="noStrike">
                <a:latin typeface="Calibri"/>
              </a:rPr>
              <a:t>Пятый уровень структуры</a:t>
            </a:r>
            <a:endParaRPr b="0" lang="ru-RU" sz="185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50" spc="-1" strike="noStrike">
                <a:latin typeface="Calibri"/>
              </a:rPr>
              <a:t>Шестой уровень структуры</a:t>
            </a:r>
            <a:endParaRPr b="0" lang="ru-RU" sz="185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50" spc="-1" strike="noStrike">
                <a:latin typeface="Calibri"/>
              </a:rPr>
              <a:t>Седьмой уровень структуры</a:t>
            </a:r>
            <a:endParaRPr b="0" lang="ru-RU" sz="1850" spc="-1" strike="noStrike"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ftr"/>
          </p:nvPr>
        </p:nvSpPr>
        <p:spPr>
          <a:xfrm>
            <a:off x="3635640" y="7027560"/>
            <a:ext cx="342144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53460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69932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E7E29754-DB76-4B96-A7E0-F8F9F1782DA7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bg object 17" descr=""/>
          <p:cNvPicPr/>
          <p:nvPr/>
        </p:nvPicPr>
        <p:blipFill>
          <a:blip r:embed="rId2"/>
          <a:stretch/>
        </p:blipFill>
        <p:spPr>
          <a:xfrm>
            <a:off x="877680" y="3030120"/>
            <a:ext cx="2536920" cy="460440"/>
          </a:xfrm>
          <a:prstGeom prst="rect">
            <a:avLst/>
          </a:prstGeom>
          <a:ln>
            <a:noFill/>
          </a:ln>
        </p:spPr>
      </p:pic>
      <p:pic>
        <p:nvPicPr>
          <p:cNvPr id="85" name="bg object 18" descr=""/>
          <p:cNvPicPr/>
          <p:nvPr/>
        </p:nvPicPr>
        <p:blipFill>
          <a:blip r:embed="rId3"/>
          <a:stretch/>
        </p:blipFill>
        <p:spPr>
          <a:xfrm>
            <a:off x="937080" y="4498200"/>
            <a:ext cx="2411280" cy="545400"/>
          </a:xfrm>
          <a:prstGeom prst="rect">
            <a:avLst/>
          </a:prstGeom>
          <a:ln>
            <a:noFill/>
          </a:ln>
        </p:spPr>
      </p:pic>
      <p:pic>
        <p:nvPicPr>
          <p:cNvPr id="86" name="bg object 19" descr=""/>
          <p:cNvPicPr/>
          <p:nvPr/>
        </p:nvPicPr>
        <p:blipFill>
          <a:blip r:embed="rId4"/>
          <a:stretch/>
        </p:blipFill>
        <p:spPr>
          <a:xfrm>
            <a:off x="7769520" y="5627520"/>
            <a:ext cx="2131560" cy="512280"/>
          </a:xfrm>
          <a:prstGeom prst="rect">
            <a:avLst/>
          </a:prstGeom>
          <a:ln>
            <a:noFill/>
          </a:ln>
        </p:spPr>
      </p:pic>
      <p:pic>
        <p:nvPicPr>
          <p:cNvPr id="87" name="bg object 20" descr=""/>
          <p:cNvPicPr/>
          <p:nvPr/>
        </p:nvPicPr>
        <p:blipFill>
          <a:blip r:embed="rId5"/>
          <a:stretch/>
        </p:blipFill>
        <p:spPr>
          <a:xfrm>
            <a:off x="4636080" y="4455000"/>
            <a:ext cx="1624680" cy="562320"/>
          </a:xfrm>
          <a:prstGeom prst="rect">
            <a:avLst/>
          </a:prstGeom>
          <a:ln>
            <a:noFill/>
          </a:ln>
        </p:spPr>
      </p:pic>
      <p:pic>
        <p:nvPicPr>
          <p:cNvPr id="88" name="bg object 21" descr=""/>
          <p:cNvPicPr/>
          <p:nvPr/>
        </p:nvPicPr>
        <p:blipFill>
          <a:blip r:embed="rId6"/>
          <a:stretch/>
        </p:blipFill>
        <p:spPr>
          <a:xfrm>
            <a:off x="4636080" y="5614560"/>
            <a:ext cx="1759680" cy="567720"/>
          </a:xfrm>
          <a:prstGeom prst="rect">
            <a:avLst/>
          </a:prstGeom>
          <a:ln>
            <a:noFill/>
          </a:ln>
        </p:spPr>
      </p:pic>
      <p:pic>
        <p:nvPicPr>
          <p:cNvPr id="89" name="bg object 22" descr=""/>
          <p:cNvPicPr/>
          <p:nvPr/>
        </p:nvPicPr>
        <p:blipFill>
          <a:blip r:embed="rId7"/>
          <a:stretch/>
        </p:blipFill>
        <p:spPr>
          <a:xfrm>
            <a:off x="939960" y="5665320"/>
            <a:ext cx="2247120" cy="515880"/>
          </a:xfrm>
          <a:prstGeom prst="rect">
            <a:avLst/>
          </a:prstGeom>
          <a:ln>
            <a:noFill/>
          </a:ln>
        </p:spPr>
      </p:pic>
      <p:pic>
        <p:nvPicPr>
          <p:cNvPr id="90" name="bg object 23" descr=""/>
          <p:cNvPicPr/>
          <p:nvPr/>
        </p:nvPicPr>
        <p:blipFill>
          <a:blip r:embed="rId8"/>
          <a:stretch/>
        </p:blipFill>
        <p:spPr>
          <a:xfrm>
            <a:off x="7737480" y="4460760"/>
            <a:ext cx="2296080" cy="508320"/>
          </a:xfrm>
          <a:prstGeom prst="rect">
            <a:avLst/>
          </a:prstGeom>
          <a:ln>
            <a:noFill/>
          </a:ln>
        </p:spPr>
      </p:pic>
      <p:pic>
        <p:nvPicPr>
          <p:cNvPr id="91" name="bg object 24" descr=""/>
          <p:cNvPicPr/>
          <p:nvPr/>
        </p:nvPicPr>
        <p:blipFill>
          <a:blip r:embed="rId9"/>
          <a:stretch/>
        </p:blipFill>
        <p:spPr>
          <a:xfrm>
            <a:off x="7764120" y="3016440"/>
            <a:ext cx="1986840" cy="734040"/>
          </a:xfrm>
          <a:prstGeom prst="rect">
            <a:avLst/>
          </a:prstGeom>
          <a:ln>
            <a:noFill/>
          </a:ln>
        </p:spPr>
      </p:pic>
      <p:pic>
        <p:nvPicPr>
          <p:cNvPr id="92" name="bg object 25" descr=""/>
          <p:cNvPicPr/>
          <p:nvPr/>
        </p:nvPicPr>
        <p:blipFill>
          <a:blip r:embed="rId10"/>
          <a:stretch/>
        </p:blipFill>
        <p:spPr>
          <a:xfrm>
            <a:off x="4348440" y="2997360"/>
            <a:ext cx="2227320" cy="507240"/>
          </a:xfrm>
          <a:prstGeom prst="rect">
            <a:avLst/>
          </a:prstGeom>
          <a:ln>
            <a:noFill/>
          </a:ln>
        </p:spPr>
      </p:pic>
      <p:sp>
        <p:nvSpPr>
          <p:cNvPr id="93" name="PlaceHolder 2"/>
          <p:cNvSpPr>
            <a:spLocks noGrp="1"/>
          </p:cNvSpPr>
          <p:nvPr>
            <p:ph type="title"/>
          </p:nvPr>
        </p:nvSpPr>
        <p:spPr>
          <a:xfrm>
            <a:off x="2061000" y="1320840"/>
            <a:ext cx="6571440" cy="595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3750" spc="-1" strike="noStrike">
                <a:latin typeface="Calibri"/>
              </a:rPr>
              <a:t>Для правки текста заглавия щёлкните мышью</a:t>
            </a:r>
            <a:endParaRPr b="0" lang="ru-RU" sz="3750" spc="-1" strike="noStrike"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ftr"/>
          </p:nvPr>
        </p:nvSpPr>
        <p:spPr>
          <a:xfrm>
            <a:off x="3635640" y="7027560"/>
            <a:ext cx="342144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dt"/>
          </p:nvPr>
        </p:nvSpPr>
        <p:spPr>
          <a:xfrm>
            <a:off x="53460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sldNum"/>
          </p:nvPr>
        </p:nvSpPr>
        <p:spPr>
          <a:xfrm>
            <a:off x="769932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70CE40D7-886B-44F1-86D4-C4D14F1B3CFE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50160" y="1861920"/>
            <a:ext cx="9392400" cy="337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5400" spc="-1" strike="noStrike">
                <a:latin typeface="Calibri"/>
              </a:rPr>
              <a:t>Для </a:t>
            </a:r>
            <a:r>
              <a:rPr b="0" lang="ru-RU" sz="5400" spc="-1" strike="noStrike">
                <a:latin typeface="Calibri"/>
              </a:rPr>
              <a:t>правк</a:t>
            </a:r>
            <a:r>
              <a:rPr b="0" lang="ru-RU" sz="5400" spc="-1" strike="noStrike">
                <a:latin typeface="Calibri"/>
              </a:rPr>
              <a:t>и </a:t>
            </a:r>
            <a:r>
              <a:rPr b="0" lang="ru-RU" sz="5400" spc="-1" strike="noStrike">
                <a:latin typeface="Calibri"/>
              </a:rPr>
              <a:t>текст</a:t>
            </a:r>
            <a:r>
              <a:rPr b="0" lang="ru-RU" sz="5400" spc="-1" strike="noStrike">
                <a:latin typeface="Calibri"/>
              </a:rPr>
              <a:t>а </a:t>
            </a:r>
            <a:r>
              <a:rPr b="0" lang="ru-RU" sz="5400" spc="-1" strike="noStrike">
                <a:latin typeface="Calibri"/>
              </a:rPr>
              <a:t>загла</a:t>
            </a:r>
            <a:r>
              <a:rPr b="0" lang="ru-RU" sz="5400" spc="-1" strike="noStrike">
                <a:latin typeface="Calibri"/>
              </a:rPr>
              <a:t>вия </a:t>
            </a:r>
            <a:r>
              <a:rPr b="0" lang="ru-RU" sz="5400" spc="-1" strike="noStrike">
                <a:latin typeface="Calibri"/>
              </a:rPr>
              <a:t>щёлк</a:t>
            </a:r>
            <a:r>
              <a:rPr b="0" lang="ru-RU" sz="5400" spc="-1" strike="noStrike">
                <a:latin typeface="Calibri"/>
              </a:rPr>
              <a:t>ните </a:t>
            </a:r>
            <a:r>
              <a:rPr b="0" lang="ru-RU" sz="5400" spc="-1" strike="noStrike">
                <a:latin typeface="Calibri"/>
              </a:rPr>
              <a:t>мышь</a:t>
            </a:r>
            <a:r>
              <a:rPr b="0" lang="ru-RU" sz="5400" spc="-1" strike="noStrike">
                <a:latin typeface="Calibri"/>
              </a:rPr>
              <a:t>ю</a:t>
            </a:r>
            <a:endParaRPr b="0" lang="ru-RU" sz="5400" spc="-1" strike="noStrike"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38080"/>
            <a:ext cx="4651200" cy="43826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Пятый уровень структуры</a:t>
            </a:r>
            <a:endParaRPr b="0" lang="ru-RU" sz="1800" spc="-1" strike="noStrike">
              <a:latin typeface="Calibri"/>
            </a:endParaRPr>
          </a:p>
          <a:p>
            <a:pPr lvl="5" marL="2592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Шестой уровень структуры</a:t>
            </a:r>
            <a:endParaRPr b="0" lang="ru-RU" sz="1800" spc="-1" strike="noStrike">
              <a:latin typeface="Calibri"/>
            </a:endParaRPr>
          </a:p>
          <a:p>
            <a:pPr lvl="6" marL="3024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Седьмой уровень структуры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506920" y="1738080"/>
            <a:ext cx="4651200" cy="43826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Пятый уровень структуры</a:t>
            </a:r>
            <a:endParaRPr b="0" lang="ru-RU" sz="1800" spc="-1" strike="noStrike">
              <a:latin typeface="Calibri"/>
            </a:endParaRPr>
          </a:p>
          <a:p>
            <a:pPr lvl="5" marL="2592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Шестой уровень структуры</a:t>
            </a:r>
            <a:endParaRPr b="0" lang="ru-RU" sz="1800" spc="-1" strike="noStrike">
              <a:latin typeface="Calibri"/>
            </a:endParaRPr>
          </a:p>
          <a:p>
            <a:pPr lvl="6" marL="3024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Седьмой уровень структуры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ftr"/>
          </p:nvPr>
        </p:nvSpPr>
        <p:spPr>
          <a:xfrm>
            <a:off x="3635640" y="7027560"/>
            <a:ext cx="342144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dt"/>
          </p:nvPr>
        </p:nvSpPr>
        <p:spPr>
          <a:xfrm>
            <a:off x="53424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sldNum"/>
          </p:nvPr>
        </p:nvSpPr>
        <p:spPr>
          <a:xfrm>
            <a:off x="769896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879B7156-E0A8-4AC7-AB53-9863CD21F676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jpeg"/><Relationship Id="rId8" Type="http://schemas.openxmlformats.org/officeDocument/2006/relationships/image" Target="../media/image52.png"/><Relationship Id="rId9" Type="http://schemas.openxmlformats.org/officeDocument/2006/relationships/image" Target="../media/image53.jpeg"/><Relationship Id="rId10" Type="http://schemas.openxmlformats.org/officeDocument/2006/relationships/image" Target="../media/image54.jpeg"/><Relationship Id="rId11" Type="http://schemas.openxmlformats.org/officeDocument/2006/relationships/image" Target="../media/image55.jpe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png"/><Relationship Id="rId25" Type="http://schemas.openxmlformats.org/officeDocument/2006/relationships/image" Target="../media/image69.png"/><Relationship Id="rId26" Type="http://schemas.openxmlformats.org/officeDocument/2006/relationships/image" Target="../media/image70.jpeg"/><Relationship Id="rId27" Type="http://schemas.openxmlformats.org/officeDocument/2006/relationships/image" Target="../media/image71.jpeg"/><Relationship Id="rId28" Type="http://schemas.openxmlformats.org/officeDocument/2006/relationships/image" Target="../media/image72.png"/><Relationship Id="rId29" Type="http://schemas.openxmlformats.org/officeDocument/2006/relationships/image" Target="../media/image73.png"/><Relationship Id="rId30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jpeg"/><Relationship Id="rId3" Type="http://schemas.openxmlformats.org/officeDocument/2006/relationships/image" Target="../media/image76.png"/><Relationship Id="rId4" Type="http://schemas.openxmlformats.org/officeDocument/2006/relationships/image" Target="../media/image77.jpe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image" Target="../media/image84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Relationship Id="rId1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jpe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image" Target="../media/image106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008000" y="5256000"/>
            <a:ext cx="8744400" cy="748080"/>
          </a:xfrm>
          <a:prstGeom prst="rect">
            <a:avLst/>
          </a:pr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00" bIns="0">
            <a:spAutoFit/>
          </a:bodyPr>
          <a:p>
            <a:pPr>
              <a:lnSpc>
                <a:spcPct val="100000"/>
              </a:lnSpc>
              <a:spcBef>
                <a:spcPts val="14"/>
              </a:spcBef>
            </a:pPr>
            <a:endParaRPr b="0" lang="ru-RU" sz="1800" spc="-1" strike="noStrike">
              <a:latin typeface="Arial"/>
            </a:endParaRPr>
          </a:p>
          <a:p>
            <a:pPr marL="1800" algn="ctr">
              <a:lnSpc>
                <a:spcPct val="100000"/>
              </a:lnSpc>
            </a:pPr>
            <a:r>
              <a:rPr b="0" lang="ru-RU" sz="3200" spc="134" strike="noStrike">
                <a:solidFill>
                  <a:srgbClr val="ffffff"/>
                </a:solidFill>
                <a:latin typeface="Calibri"/>
              </a:rPr>
              <a:t>Mobile SMARTS: Склад 15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2743560" y="6264000"/>
            <a:ext cx="5608440" cy="26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"/>
          <p:cNvSpPr/>
          <p:nvPr/>
        </p:nvSpPr>
        <p:spPr>
          <a:xfrm>
            <a:off x="9977040" y="772920"/>
            <a:ext cx="716040" cy="601200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2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600" cy="888480"/>
          </a:xfrm>
          <a:prstGeom prst="rect">
            <a:avLst/>
          </a:prstGeom>
          <a:ln>
            <a:noFill/>
          </a:ln>
        </p:spPr>
      </p:pic>
      <p:sp>
        <p:nvSpPr>
          <p:cNvPr id="253" name="CustomShape 3"/>
          <p:cNvSpPr/>
          <p:nvPr/>
        </p:nvSpPr>
        <p:spPr>
          <a:xfrm>
            <a:off x="6218280" y="87552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U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T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O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I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D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В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М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З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Ц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Р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Д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Р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В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Н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864000" y="1564200"/>
            <a:ext cx="4725360" cy="513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99160" indent="-28656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м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1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з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ц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я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м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щ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1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800" spc="-1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1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я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ч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й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м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3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д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м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д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б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з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з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а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б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ш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х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д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в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spcBef>
                <a:spcPts val="6"/>
              </a:spcBef>
              <a:buClr>
                <a:srgbClr val="404040"/>
              </a:buClr>
              <a:buFont typeface="Arial"/>
              <a:buChar char="•"/>
            </a:pP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У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ч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ы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й</a:t>
            </a:r>
            <a:r>
              <a:rPr b="0" lang="ru-RU" sz="2800" spc="9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т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м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ц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3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у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ц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800" spc="9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г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м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ц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800" spc="29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б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м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ц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800" spc="29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б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у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ь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ю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55" name="object 5" descr=""/>
          <p:cNvPicPr/>
          <p:nvPr/>
        </p:nvPicPr>
        <p:blipFill>
          <a:blip r:embed="rId2"/>
          <a:stretch/>
        </p:blipFill>
        <p:spPr>
          <a:xfrm>
            <a:off x="851400" y="720000"/>
            <a:ext cx="4908600" cy="754200"/>
          </a:xfrm>
          <a:prstGeom prst="rect">
            <a:avLst/>
          </a:prstGeom>
          <a:ln>
            <a:noFill/>
          </a:ln>
        </p:spPr>
      </p:pic>
      <p:grpSp>
        <p:nvGrpSpPr>
          <p:cNvPr id="256" name="Group 5"/>
          <p:cNvGrpSpPr/>
          <p:nvPr/>
        </p:nvGrpSpPr>
        <p:grpSpPr>
          <a:xfrm>
            <a:off x="5760000" y="1656000"/>
            <a:ext cx="2736000" cy="5040000"/>
            <a:chOff x="5760000" y="1656000"/>
            <a:chExt cx="2736000" cy="5040000"/>
          </a:xfrm>
        </p:grpSpPr>
        <p:pic>
          <p:nvPicPr>
            <p:cNvPr id="257" name="object 7" descr=""/>
            <p:cNvPicPr/>
            <p:nvPr/>
          </p:nvPicPr>
          <p:blipFill>
            <a:blip r:embed="rId3"/>
            <a:stretch/>
          </p:blipFill>
          <p:spPr>
            <a:xfrm>
              <a:off x="5760000" y="1656000"/>
              <a:ext cx="2736000" cy="50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8" name="object 8" descr=""/>
            <p:cNvPicPr/>
            <p:nvPr/>
          </p:nvPicPr>
          <p:blipFill>
            <a:blip r:embed="rId4"/>
            <a:stretch/>
          </p:blipFill>
          <p:spPr>
            <a:xfrm>
              <a:off x="6148800" y="2123280"/>
              <a:ext cx="2030760" cy="343584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2"/>
          <p:cNvSpPr/>
          <p:nvPr/>
        </p:nvSpPr>
        <p:spPr>
          <a:xfrm>
            <a:off x="9977040" y="772920"/>
            <a:ext cx="716040" cy="601200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1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600" cy="888480"/>
          </a:xfrm>
          <a:prstGeom prst="rect">
            <a:avLst/>
          </a:prstGeom>
          <a:ln>
            <a:noFill/>
          </a:ln>
        </p:spPr>
      </p:pic>
      <p:sp>
        <p:nvSpPr>
          <p:cNvPr id="262" name="CustomShape 3"/>
          <p:cNvSpPr/>
          <p:nvPr/>
        </p:nvSpPr>
        <p:spPr>
          <a:xfrm>
            <a:off x="6218280" y="87552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AUT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O-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ID,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АВТ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ОМА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ТИЗ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АЦИ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ШТР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КОД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ИРО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ВАН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ИЕ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263" name="object 5" descr=""/>
          <p:cNvPicPr/>
          <p:nvPr/>
        </p:nvPicPr>
        <p:blipFill>
          <a:blip r:embed="rId2"/>
          <a:stretch/>
        </p:blipFill>
        <p:spPr>
          <a:xfrm>
            <a:off x="8111880" y="2537280"/>
            <a:ext cx="1113480" cy="1398960"/>
          </a:xfrm>
          <a:prstGeom prst="rect">
            <a:avLst/>
          </a:prstGeom>
          <a:ln>
            <a:noFill/>
          </a:ln>
        </p:spPr>
      </p:pic>
      <p:pic>
        <p:nvPicPr>
          <p:cNvPr id="264" name="object 6" descr=""/>
          <p:cNvPicPr/>
          <p:nvPr/>
        </p:nvPicPr>
        <p:blipFill>
          <a:blip r:embed="rId3"/>
          <a:stretch/>
        </p:blipFill>
        <p:spPr>
          <a:xfrm>
            <a:off x="5041800" y="2537280"/>
            <a:ext cx="613080" cy="1398240"/>
          </a:xfrm>
          <a:prstGeom prst="rect">
            <a:avLst/>
          </a:prstGeom>
          <a:ln>
            <a:noFill/>
          </a:ln>
        </p:spPr>
      </p:pic>
      <p:pic>
        <p:nvPicPr>
          <p:cNvPr id="265" name="object 7" descr=""/>
          <p:cNvPicPr/>
          <p:nvPr/>
        </p:nvPicPr>
        <p:blipFill>
          <a:blip r:embed="rId4"/>
          <a:stretch/>
        </p:blipFill>
        <p:spPr>
          <a:xfrm>
            <a:off x="1471680" y="2537280"/>
            <a:ext cx="1113480" cy="1398960"/>
          </a:xfrm>
          <a:prstGeom prst="rect">
            <a:avLst/>
          </a:prstGeom>
          <a:ln>
            <a:noFill/>
          </a:ln>
        </p:spPr>
      </p:pic>
      <p:sp>
        <p:nvSpPr>
          <p:cNvPr id="266" name="CustomShape 4"/>
          <p:cNvSpPr/>
          <p:nvPr/>
        </p:nvSpPr>
        <p:spPr>
          <a:xfrm>
            <a:off x="780840" y="4304880"/>
            <a:ext cx="2494080" cy="7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400" spc="-12" strike="noStrike">
                <a:latin typeface="Calibri"/>
              </a:rPr>
              <a:t>К</a:t>
            </a:r>
            <a:r>
              <a:rPr b="0" lang="ru-RU" sz="2400" spc="-12" strike="noStrike">
                <a:latin typeface="Calibri"/>
              </a:rPr>
              <a:t>о</a:t>
            </a:r>
            <a:r>
              <a:rPr b="0" lang="ru-RU" sz="2400" spc="-12" strike="noStrike">
                <a:latin typeface="Calibri"/>
              </a:rPr>
              <a:t>р</a:t>
            </a:r>
            <a:r>
              <a:rPr b="0" lang="ru-RU" sz="2400" spc="-12" strike="noStrike">
                <a:latin typeface="Calibri"/>
              </a:rPr>
              <a:t>о</a:t>
            </a:r>
            <a:r>
              <a:rPr b="0" lang="ru-RU" sz="2400" spc="-12" strike="noStrike">
                <a:latin typeface="Calibri"/>
              </a:rPr>
              <a:t>б</a:t>
            </a:r>
            <a:r>
              <a:rPr b="0" lang="ru-RU" sz="2400" spc="-12" strike="noStrike">
                <a:latin typeface="Calibri"/>
              </a:rPr>
              <a:t>о</a:t>
            </a:r>
            <a:r>
              <a:rPr b="0" lang="ru-RU" sz="2400" spc="-12" strike="noStrike">
                <a:latin typeface="Calibri"/>
              </a:rPr>
              <a:t>ч</a:t>
            </a:r>
            <a:r>
              <a:rPr b="0" lang="ru-RU" sz="2400" spc="-12" strike="noStrike">
                <a:latin typeface="Calibri"/>
              </a:rPr>
              <a:t>н</a:t>
            </a:r>
            <a:r>
              <a:rPr b="0" lang="ru-RU" sz="2400" spc="-12" strike="noStrike">
                <a:latin typeface="Calibri"/>
              </a:rPr>
              <a:t>о</a:t>
            </a:r>
            <a:r>
              <a:rPr b="0" lang="ru-RU" sz="2400" spc="-12" strike="noStrike">
                <a:latin typeface="Calibri"/>
              </a:rPr>
              <a:t>е</a:t>
            </a:r>
            <a:r>
              <a:rPr b="0" lang="ru-RU" sz="2400" spc="-32" strike="noStrike">
                <a:latin typeface="Calibri"/>
              </a:rPr>
              <a:t> </a:t>
            </a:r>
            <a:r>
              <a:rPr b="0" lang="ru-RU" sz="2400" spc="-7" strike="noStrike">
                <a:latin typeface="Calibri"/>
              </a:rPr>
              <a:t>р</a:t>
            </a:r>
            <a:r>
              <a:rPr b="0" lang="ru-RU" sz="2400" spc="-7" strike="noStrike">
                <a:latin typeface="Calibri"/>
              </a:rPr>
              <a:t>е</a:t>
            </a:r>
            <a:r>
              <a:rPr b="0" lang="ru-RU" sz="2400" spc="-7" strike="noStrike">
                <a:latin typeface="Calibri"/>
              </a:rPr>
              <a:t>ш</a:t>
            </a:r>
            <a:r>
              <a:rPr b="0" lang="ru-RU" sz="2400" spc="-7" strike="noStrike">
                <a:latin typeface="Calibri"/>
              </a:rPr>
              <a:t>е</a:t>
            </a:r>
            <a:r>
              <a:rPr b="0" lang="ru-RU" sz="2400" spc="-7" strike="noStrike">
                <a:latin typeface="Calibri"/>
              </a:rPr>
              <a:t>н</a:t>
            </a:r>
            <a:r>
              <a:rPr b="0" lang="ru-RU" sz="2400" spc="-7" strike="noStrike">
                <a:latin typeface="Calibri"/>
              </a:rPr>
              <a:t>и</a:t>
            </a:r>
            <a:r>
              <a:rPr b="0" lang="ru-RU" sz="2400" spc="-7" strike="noStrike">
                <a:latin typeface="Calibri"/>
              </a:rPr>
              <a:t>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4438440" y="4304880"/>
            <a:ext cx="1821960" cy="7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400" spc="-7" strike="noStrike">
                <a:latin typeface="Calibri"/>
              </a:rPr>
              <a:t>Б</a:t>
            </a:r>
            <a:r>
              <a:rPr b="0" lang="ru-RU" sz="2400" spc="-7" strike="noStrike">
                <a:latin typeface="Calibri"/>
              </a:rPr>
              <a:t>ы</a:t>
            </a:r>
            <a:r>
              <a:rPr b="0" lang="ru-RU" sz="2400" spc="-7" strike="noStrike">
                <a:latin typeface="Calibri"/>
              </a:rPr>
              <a:t>с</a:t>
            </a:r>
            <a:r>
              <a:rPr b="0" lang="ru-RU" sz="2400" spc="-7" strike="noStrike">
                <a:latin typeface="Calibri"/>
              </a:rPr>
              <a:t>т</a:t>
            </a:r>
            <a:r>
              <a:rPr b="0" lang="ru-RU" sz="2400" spc="-7" strike="noStrike">
                <a:latin typeface="Calibri"/>
              </a:rPr>
              <a:t>р</a:t>
            </a:r>
            <a:r>
              <a:rPr b="0" lang="ru-RU" sz="2400" spc="-7" strike="noStrike">
                <a:latin typeface="Calibri"/>
              </a:rPr>
              <a:t>ы</a:t>
            </a:r>
            <a:r>
              <a:rPr b="0" lang="ru-RU" sz="2400" spc="-7" strike="noStrike">
                <a:latin typeface="Calibri"/>
              </a:rPr>
              <a:t>й</a:t>
            </a:r>
            <a:r>
              <a:rPr b="0" lang="ru-RU" sz="2400" spc="-80" strike="noStrike">
                <a:latin typeface="Calibri"/>
              </a:rPr>
              <a:t> </a:t>
            </a:r>
            <a:r>
              <a:rPr b="0" lang="ru-RU" sz="2400" spc="-1" strike="noStrike">
                <a:latin typeface="Calibri"/>
              </a:rPr>
              <a:t>з</a:t>
            </a:r>
            <a:r>
              <a:rPr b="0" lang="ru-RU" sz="2400" spc="-1" strike="noStrike">
                <a:latin typeface="Calibri"/>
              </a:rPr>
              <a:t>а</a:t>
            </a:r>
            <a:r>
              <a:rPr b="0" lang="ru-RU" sz="2400" spc="-1" strike="noStrike">
                <a:latin typeface="Calibri"/>
              </a:rPr>
              <a:t>п</a:t>
            </a:r>
            <a:r>
              <a:rPr b="0" lang="ru-RU" sz="2400" spc="-1" strike="noStrike">
                <a:latin typeface="Calibri"/>
              </a:rPr>
              <a:t>у</a:t>
            </a:r>
            <a:r>
              <a:rPr b="0" lang="ru-RU" sz="2400" spc="-1" strike="noStrike">
                <a:latin typeface="Calibri"/>
              </a:rPr>
              <a:t>с</a:t>
            </a:r>
            <a:r>
              <a:rPr b="0" lang="ru-RU" sz="2400" spc="-1" strike="noStrike">
                <a:latin typeface="Calibri"/>
              </a:rPr>
              <a:t>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8" name="CustomShape 6"/>
          <p:cNvSpPr/>
          <p:nvPr/>
        </p:nvSpPr>
        <p:spPr>
          <a:xfrm>
            <a:off x="7396560" y="4304880"/>
            <a:ext cx="2544120" cy="7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400" spc="-7" strike="noStrike">
                <a:latin typeface="Calibri"/>
              </a:rPr>
              <a:t>Ш</a:t>
            </a:r>
            <a:r>
              <a:rPr b="0" lang="ru-RU" sz="2400" spc="-7" strike="noStrike">
                <a:latin typeface="Calibri"/>
              </a:rPr>
              <a:t>и</a:t>
            </a:r>
            <a:r>
              <a:rPr b="0" lang="ru-RU" sz="2400" spc="-7" strike="noStrike">
                <a:latin typeface="Calibri"/>
              </a:rPr>
              <a:t>р</a:t>
            </a:r>
            <a:r>
              <a:rPr b="0" lang="ru-RU" sz="2400" spc="-7" strike="noStrike">
                <a:latin typeface="Calibri"/>
              </a:rPr>
              <a:t>о</a:t>
            </a:r>
            <a:r>
              <a:rPr b="0" lang="ru-RU" sz="2400" spc="-7" strike="noStrike">
                <a:latin typeface="Calibri"/>
              </a:rPr>
              <a:t>к</a:t>
            </a:r>
            <a:r>
              <a:rPr b="0" lang="ru-RU" sz="2400" spc="-7" strike="noStrike">
                <a:latin typeface="Calibri"/>
              </a:rPr>
              <a:t>и</a:t>
            </a:r>
            <a:r>
              <a:rPr b="0" lang="ru-RU" sz="2400" spc="-7" strike="noStrike">
                <a:latin typeface="Calibri"/>
              </a:rPr>
              <a:t>й</a:t>
            </a:r>
            <a:r>
              <a:rPr b="0" lang="ru-RU" sz="2400" spc="-75" strike="noStrike">
                <a:latin typeface="Calibri"/>
              </a:rPr>
              <a:t> </a:t>
            </a:r>
            <a:r>
              <a:rPr b="0" lang="ru-RU" sz="2400" spc="-7" strike="noStrike">
                <a:latin typeface="Calibri"/>
              </a:rPr>
              <a:t>ф</a:t>
            </a:r>
            <a:r>
              <a:rPr b="0" lang="ru-RU" sz="2400" spc="-7" strike="noStrike">
                <a:latin typeface="Calibri"/>
              </a:rPr>
              <a:t>у</a:t>
            </a:r>
            <a:r>
              <a:rPr b="0" lang="ru-RU" sz="2400" spc="-7" strike="noStrike">
                <a:latin typeface="Calibri"/>
              </a:rPr>
              <a:t>н</a:t>
            </a:r>
            <a:r>
              <a:rPr b="0" lang="ru-RU" sz="2400" spc="-7" strike="noStrike">
                <a:latin typeface="Calibri"/>
              </a:rPr>
              <a:t>к</a:t>
            </a:r>
            <a:r>
              <a:rPr b="0" lang="ru-RU" sz="2400" spc="-7" strike="noStrike">
                <a:latin typeface="Calibri"/>
              </a:rPr>
              <a:t>ц</a:t>
            </a:r>
            <a:r>
              <a:rPr b="0" lang="ru-RU" sz="2400" spc="-7" strike="noStrike">
                <a:latin typeface="Calibri"/>
              </a:rPr>
              <a:t>и</a:t>
            </a:r>
            <a:r>
              <a:rPr b="0" lang="ru-RU" sz="2400" spc="-7" strike="noStrike">
                <a:latin typeface="Calibri"/>
              </a:rPr>
              <a:t>о</a:t>
            </a:r>
            <a:r>
              <a:rPr b="0" lang="ru-RU" sz="2400" spc="-7" strike="noStrike">
                <a:latin typeface="Calibri"/>
              </a:rPr>
              <a:t>н</a:t>
            </a:r>
            <a:r>
              <a:rPr b="0" lang="ru-RU" sz="2400" spc="-7" strike="noStrike">
                <a:latin typeface="Calibri"/>
              </a:rPr>
              <a:t>а</a:t>
            </a:r>
            <a:r>
              <a:rPr b="0" lang="ru-RU" sz="2400" spc="-7" strike="noStrike">
                <a:latin typeface="Calibri"/>
              </a:rPr>
              <a:t>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9" name="CustomShape 7"/>
          <p:cNvSpPr/>
          <p:nvPr/>
        </p:nvSpPr>
        <p:spPr>
          <a:xfrm>
            <a:off x="4185720" y="5099760"/>
            <a:ext cx="2313720" cy="83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latin typeface="Calibri Light"/>
              </a:rPr>
              <a:t>П</a:t>
            </a:r>
            <a:r>
              <a:rPr b="0" lang="ru-RU" sz="1800" spc="-7" strike="noStrike">
                <a:latin typeface="Calibri Light"/>
              </a:rPr>
              <a:t>о</a:t>
            </a:r>
            <a:r>
              <a:rPr b="0" lang="ru-RU" sz="1800" spc="-7" strike="noStrike">
                <a:latin typeface="Calibri Light"/>
              </a:rPr>
              <a:t>з</a:t>
            </a:r>
            <a:r>
              <a:rPr b="0" lang="ru-RU" sz="1800" spc="-7" strike="noStrike">
                <a:latin typeface="Calibri Light"/>
              </a:rPr>
              <a:t>в</a:t>
            </a:r>
            <a:r>
              <a:rPr b="0" lang="ru-RU" sz="1800" spc="-7" strike="noStrike">
                <a:latin typeface="Calibri Light"/>
              </a:rPr>
              <a:t>о</a:t>
            </a:r>
            <a:r>
              <a:rPr b="0" lang="ru-RU" sz="1800" spc="-7" strike="noStrike">
                <a:latin typeface="Calibri Light"/>
              </a:rPr>
              <a:t>л</a:t>
            </a:r>
            <a:r>
              <a:rPr b="0" lang="ru-RU" sz="1800" spc="-7" strike="noStrike">
                <a:latin typeface="Calibri Light"/>
              </a:rPr>
              <a:t>я</a:t>
            </a:r>
            <a:r>
              <a:rPr b="0" lang="ru-RU" sz="1800" spc="-7" strike="noStrike">
                <a:latin typeface="Calibri Light"/>
              </a:rPr>
              <a:t>е</a:t>
            </a:r>
            <a:r>
              <a:rPr b="0" lang="ru-RU" sz="1800" spc="-7" strike="noStrike">
                <a:latin typeface="Calibri Light"/>
              </a:rPr>
              <a:t>т</a:t>
            </a:r>
            <a:r>
              <a:rPr b="0" lang="ru-RU" sz="1800" spc="-1" strike="noStrike">
                <a:latin typeface="Calibri Light"/>
              </a:rPr>
              <a:t> </a:t>
            </a:r>
            <a:r>
              <a:rPr b="0" lang="ru-RU" sz="1800" spc="-7" strike="noStrike">
                <a:latin typeface="Calibri Light"/>
              </a:rPr>
              <a:t>б</a:t>
            </a:r>
            <a:r>
              <a:rPr b="0" lang="ru-RU" sz="1800" spc="-7" strike="noStrike">
                <a:latin typeface="Calibri Light"/>
              </a:rPr>
              <a:t>ы</a:t>
            </a:r>
            <a:r>
              <a:rPr b="0" lang="ru-RU" sz="1800" spc="-7" strike="noStrike">
                <a:latin typeface="Calibri Light"/>
              </a:rPr>
              <a:t>с</a:t>
            </a:r>
            <a:r>
              <a:rPr b="0" lang="ru-RU" sz="1800" spc="-7" strike="noStrike">
                <a:latin typeface="Calibri Light"/>
              </a:rPr>
              <a:t>т</a:t>
            </a:r>
            <a:r>
              <a:rPr b="0" lang="ru-RU" sz="1800" spc="-7" strike="noStrike">
                <a:latin typeface="Calibri Light"/>
              </a:rPr>
              <a:t>р</a:t>
            </a:r>
            <a:r>
              <a:rPr b="0" lang="ru-RU" sz="1800" spc="-7" strike="noStrike">
                <a:latin typeface="Calibri Light"/>
              </a:rPr>
              <a:t>о</a:t>
            </a:r>
            <a:endParaRPr b="0" lang="ru-RU" sz="1800" spc="-1" strike="noStrike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6"/>
              </a:spcBef>
            </a:pPr>
            <a:r>
              <a:rPr b="0" lang="ru-RU" sz="1800" spc="-7" strike="noStrike">
                <a:latin typeface="Calibri Light"/>
              </a:rPr>
              <a:t>а</a:t>
            </a:r>
            <a:r>
              <a:rPr b="0" lang="ru-RU" sz="1800" spc="-7" strike="noStrike">
                <a:latin typeface="Calibri Light"/>
              </a:rPr>
              <a:t>в</a:t>
            </a:r>
            <a:r>
              <a:rPr b="0" lang="ru-RU" sz="1800" spc="-7" strike="noStrike">
                <a:latin typeface="Calibri Light"/>
              </a:rPr>
              <a:t>т</a:t>
            </a:r>
            <a:r>
              <a:rPr b="0" lang="ru-RU" sz="1800" spc="-7" strike="noStrike">
                <a:latin typeface="Calibri Light"/>
              </a:rPr>
              <a:t>о</a:t>
            </a:r>
            <a:r>
              <a:rPr b="0" lang="ru-RU" sz="1800" spc="-7" strike="noStrike">
                <a:latin typeface="Calibri Light"/>
              </a:rPr>
              <a:t>м</a:t>
            </a:r>
            <a:r>
              <a:rPr b="0" lang="ru-RU" sz="1800" spc="-7" strike="noStrike">
                <a:latin typeface="Calibri Light"/>
              </a:rPr>
              <a:t>а</a:t>
            </a:r>
            <a:r>
              <a:rPr b="0" lang="ru-RU" sz="1800" spc="-7" strike="noStrike">
                <a:latin typeface="Calibri Light"/>
              </a:rPr>
              <a:t>т</a:t>
            </a:r>
            <a:r>
              <a:rPr b="0" lang="ru-RU" sz="1800" spc="-7" strike="noStrike">
                <a:latin typeface="Calibri Light"/>
              </a:rPr>
              <a:t>и</a:t>
            </a:r>
            <a:r>
              <a:rPr b="0" lang="ru-RU" sz="1800" spc="-7" strike="noStrike">
                <a:latin typeface="Calibri Light"/>
              </a:rPr>
              <a:t>з</a:t>
            </a:r>
            <a:r>
              <a:rPr b="0" lang="ru-RU" sz="1800" spc="-7" strike="noStrike">
                <a:latin typeface="Calibri Light"/>
              </a:rPr>
              <a:t>и</a:t>
            </a:r>
            <a:r>
              <a:rPr b="0" lang="ru-RU" sz="1800" spc="-7" strike="noStrike">
                <a:latin typeface="Calibri Light"/>
              </a:rPr>
              <a:t>р</a:t>
            </a:r>
            <a:r>
              <a:rPr b="0" lang="ru-RU" sz="1800" spc="-7" strike="noStrike">
                <a:latin typeface="Calibri Light"/>
              </a:rPr>
              <a:t>о</a:t>
            </a:r>
            <a:r>
              <a:rPr b="0" lang="ru-RU" sz="1800" spc="-7" strike="noStrike">
                <a:latin typeface="Calibri Light"/>
              </a:rPr>
              <a:t>в</a:t>
            </a:r>
            <a:r>
              <a:rPr b="0" lang="ru-RU" sz="1800" spc="-7" strike="noStrike">
                <a:latin typeface="Calibri Light"/>
              </a:rPr>
              <a:t>а</a:t>
            </a:r>
            <a:r>
              <a:rPr b="0" lang="ru-RU" sz="1800" spc="-7" strike="noStrike">
                <a:latin typeface="Calibri Light"/>
              </a:rPr>
              <a:t>т</a:t>
            </a:r>
            <a:r>
              <a:rPr b="0" lang="ru-RU" sz="1800" spc="-7" strike="noStrike">
                <a:latin typeface="Calibri Light"/>
              </a:rPr>
              <a:t>ь</a:t>
            </a:r>
            <a:r>
              <a:rPr b="0" lang="ru-RU" sz="1800" spc="-7" strike="noStrike">
                <a:latin typeface="Calibri Light"/>
              </a:rPr>
              <a:t> </a:t>
            </a:r>
            <a:r>
              <a:rPr b="0" lang="ru-RU" sz="1800" spc="-7" strike="noStrike">
                <a:latin typeface="Calibri Light"/>
              </a:rPr>
              <a:t>р</a:t>
            </a:r>
            <a:r>
              <a:rPr b="0" lang="ru-RU" sz="1800" spc="-7" strike="noStrike">
                <a:latin typeface="Calibri Light"/>
              </a:rPr>
              <a:t>а</a:t>
            </a:r>
            <a:r>
              <a:rPr b="0" lang="ru-RU" sz="1800" spc="-7" strike="noStrike">
                <a:latin typeface="Calibri Light"/>
              </a:rPr>
              <a:t>б</a:t>
            </a:r>
            <a:r>
              <a:rPr b="0" lang="ru-RU" sz="1800" spc="-7" strike="noStrike">
                <a:latin typeface="Calibri Light"/>
              </a:rPr>
              <a:t>о</a:t>
            </a:r>
            <a:r>
              <a:rPr b="0" lang="ru-RU" sz="1800" spc="-7" strike="noStrike">
                <a:latin typeface="Calibri Light"/>
              </a:rPr>
              <a:t>ч</a:t>
            </a:r>
            <a:r>
              <a:rPr b="0" lang="ru-RU" sz="1800" spc="-7" strike="noStrike">
                <a:latin typeface="Calibri Light"/>
              </a:rPr>
              <a:t>е</a:t>
            </a:r>
            <a:r>
              <a:rPr b="0" lang="ru-RU" sz="1800" spc="-7" strike="noStrike">
                <a:latin typeface="Calibri Light"/>
              </a:rPr>
              <a:t>е</a:t>
            </a:r>
            <a:r>
              <a:rPr b="0" lang="ru-RU" sz="1800" spc="-7" strike="noStrike">
                <a:latin typeface="Calibri Light"/>
              </a:rPr>
              <a:t> </a:t>
            </a:r>
            <a:r>
              <a:rPr b="0" lang="ru-RU" sz="1800" spc="-7" strike="noStrike">
                <a:latin typeface="Calibri Light"/>
              </a:rPr>
              <a:t> </a:t>
            </a:r>
            <a:r>
              <a:rPr b="0" lang="ru-RU" sz="1800" spc="-7" strike="noStrike">
                <a:latin typeface="Calibri Light"/>
              </a:rPr>
              <a:t>м</a:t>
            </a:r>
            <a:r>
              <a:rPr b="0" lang="ru-RU" sz="1800" spc="-7" strike="noStrike">
                <a:latin typeface="Calibri Light"/>
              </a:rPr>
              <a:t>е</a:t>
            </a:r>
            <a:r>
              <a:rPr b="0" lang="ru-RU" sz="1800" spc="-7" strike="noStrike">
                <a:latin typeface="Calibri Light"/>
              </a:rPr>
              <a:t>с</a:t>
            </a:r>
            <a:r>
              <a:rPr b="0" lang="ru-RU" sz="1800" spc="-7" strike="noStrike">
                <a:latin typeface="Calibri Light"/>
              </a:rPr>
              <a:t>т</a:t>
            </a:r>
            <a:r>
              <a:rPr b="0" lang="ru-RU" sz="1800" spc="-7" strike="noStrike">
                <a:latin typeface="Calibri Light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0" name="CustomShape 8"/>
          <p:cNvSpPr/>
          <p:nvPr/>
        </p:nvSpPr>
        <p:spPr>
          <a:xfrm>
            <a:off x="969120" y="5103000"/>
            <a:ext cx="2118240" cy="9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algn="ctr">
              <a:lnSpc>
                <a:spcPct val="100000"/>
              </a:lnSpc>
              <a:spcBef>
                <a:spcPts val="96"/>
              </a:spcBef>
            </a:pPr>
            <a:r>
              <a:rPr b="0" lang="ru-RU" sz="1600" spc="-12" strike="noStrike">
                <a:latin typeface="Calibri Light"/>
              </a:rPr>
              <a:t>Закрывает </a:t>
            </a:r>
            <a:r>
              <a:rPr b="0" lang="ru-RU" sz="1600" spc="-1" strike="noStrike">
                <a:latin typeface="Calibri Light"/>
              </a:rPr>
              <a:t>все</a:t>
            </a:r>
            <a:r>
              <a:rPr b="0" lang="ru-RU" sz="1600" spc="-12" strike="noStrike">
                <a:latin typeface="Calibri Light"/>
              </a:rPr>
              <a:t> </a:t>
            </a:r>
            <a:r>
              <a:rPr b="0" lang="ru-RU" sz="1600" spc="-12" strike="noStrike">
                <a:latin typeface="Calibri Light"/>
              </a:rPr>
              <a:t>потребности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</a:pPr>
            <a:r>
              <a:rPr b="0" lang="ru-RU" sz="1600" spc="-12" strike="noStrike">
                <a:latin typeface="Calibri Light"/>
              </a:rPr>
              <a:t>большинств</a:t>
            </a:r>
            <a:r>
              <a:rPr b="0" lang="ru-RU" sz="1600" spc="-12" strike="noStrike">
                <a:latin typeface="Calibri Light"/>
              </a:rPr>
              <a:t>а</a:t>
            </a:r>
            <a:r>
              <a:rPr b="0" lang="ru-RU" sz="1600" spc="-15" strike="noStrike">
                <a:latin typeface="Calibri Light"/>
              </a:rPr>
              <a:t> </a:t>
            </a:r>
            <a:r>
              <a:rPr b="0" lang="ru-RU" sz="1600" spc="-7" strike="noStrike">
                <a:latin typeface="Calibri Light"/>
              </a:rPr>
              <a:t>заказчиков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71" name="CustomShape 9"/>
          <p:cNvSpPr/>
          <p:nvPr/>
        </p:nvSpPr>
        <p:spPr>
          <a:xfrm>
            <a:off x="7246080" y="5103000"/>
            <a:ext cx="2526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600" spc="-12" strike="noStrike">
                <a:latin typeface="Calibri Light"/>
              </a:rPr>
              <a:t>Только </a:t>
            </a:r>
            <a:r>
              <a:rPr b="0" lang="ru-RU" sz="1600" spc="-7" strike="noStrike">
                <a:latin typeface="Calibri Light"/>
              </a:rPr>
              <a:t>нужное и </a:t>
            </a:r>
            <a:r>
              <a:rPr b="0" lang="ru-RU" sz="1600" spc="-7" strike="noStrike">
                <a:latin typeface="Calibri Light"/>
              </a:rPr>
              <a:t>ничего</a:t>
            </a:r>
            <a:r>
              <a:rPr b="0" lang="ru-RU" sz="1600" spc="49" strike="noStrike">
                <a:latin typeface="Calibri Light"/>
              </a:rPr>
              <a:t> </a:t>
            </a:r>
            <a:r>
              <a:rPr b="0" lang="ru-RU" sz="1600" spc="-12" strike="noStrike">
                <a:latin typeface="Calibri Light"/>
              </a:rPr>
              <a:t>лишнего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72" name="object 2" descr=""/>
          <p:cNvPicPr/>
          <p:nvPr/>
        </p:nvPicPr>
        <p:blipFill>
          <a:blip r:embed="rId5"/>
          <a:stretch/>
        </p:blipFill>
        <p:spPr>
          <a:xfrm>
            <a:off x="615240" y="888840"/>
            <a:ext cx="4064760" cy="83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 rot="5403000">
            <a:off x="4982760" y="-3207600"/>
            <a:ext cx="726840" cy="1069344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2"/>
          <p:cNvSpPr/>
          <p:nvPr/>
        </p:nvSpPr>
        <p:spPr>
          <a:xfrm>
            <a:off x="6819840" y="88668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AUTO-ID,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АВТОМАТИЗАЦИ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ШТРИХ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144000" y="1872000"/>
            <a:ext cx="1044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4. Технологии</a:t>
            </a:r>
            <a:endParaRPr b="1" lang="ru-RU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714960" y="3598920"/>
            <a:ext cx="778104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Что внутри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у Склада 15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и </a:t>
            </a:r>
            <a:r>
              <a:rPr b="0" lang="ru-RU" sz="2200" spc="-12" strike="noStrike">
                <a:solidFill>
                  <a:srgbClr val="252525"/>
                </a:solidFill>
                <a:latin typeface="Calibri Light"/>
              </a:rPr>
              <a:t>как его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связать с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учетной</a:t>
            </a:r>
            <a:r>
              <a:rPr b="0" lang="ru-RU" sz="2200" spc="72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200" spc="-12" strike="noStrike">
                <a:solidFill>
                  <a:srgbClr val="252525"/>
                </a:solidFill>
                <a:latin typeface="Calibri Light"/>
              </a:rPr>
              <a:t>системой?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6624000" y="0"/>
            <a:ext cx="4069440" cy="7556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"/>
          <p:cNvSpPr/>
          <p:nvPr/>
        </p:nvSpPr>
        <p:spPr>
          <a:xfrm>
            <a:off x="7272000" y="-171720"/>
            <a:ext cx="2694240" cy="189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32280" bIns="0">
            <a:spAutoFit/>
          </a:bodyPr>
          <a:p>
            <a:pPr marL="12600">
              <a:lnSpc>
                <a:spcPct val="100000"/>
              </a:lnSpc>
              <a:spcBef>
                <a:spcPts val="2616"/>
              </a:spcBef>
            </a:pPr>
            <a:r>
              <a:rPr b="0" lang="ru-RU" sz="4000" spc="-106" strike="noStrike">
                <a:solidFill>
                  <a:srgbClr val="ffffff"/>
                </a:solidFill>
                <a:latin typeface="Calibri Light"/>
              </a:rPr>
              <a:t>M</a:t>
            </a:r>
            <a:r>
              <a:rPr b="0" lang="ru-RU" sz="4000" spc="-106" strike="noStrike">
                <a:solidFill>
                  <a:srgbClr val="ffffff"/>
                </a:solidFill>
                <a:latin typeface="Calibri Light"/>
              </a:rPr>
              <a:t>o</a:t>
            </a:r>
            <a:r>
              <a:rPr b="0" lang="ru-RU" sz="4000" spc="-106" strike="noStrike">
                <a:solidFill>
                  <a:srgbClr val="ffffff"/>
                </a:solidFill>
                <a:latin typeface="Calibri Light"/>
              </a:rPr>
              <a:t>bi</a:t>
            </a:r>
            <a:r>
              <a:rPr b="0" lang="ru-RU" sz="4000" spc="-106" strike="noStrike">
                <a:solidFill>
                  <a:srgbClr val="ffffff"/>
                </a:solidFill>
                <a:latin typeface="Calibri Light"/>
              </a:rPr>
              <a:t>le</a:t>
            </a:r>
            <a:r>
              <a:rPr b="0" lang="ru-RU" sz="4000" spc="-316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4000" spc="-114" strike="noStrike">
                <a:solidFill>
                  <a:srgbClr val="ffffff"/>
                </a:solidFill>
                <a:latin typeface="Calibri Light"/>
              </a:rPr>
              <a:t>S</a:t>
            </a:r>
            <a:r>
              <a:rPr b="0" lang="ru-RU" sz="4000" spc="-114" strike="noStrike">
                <a:solidFill>
                  <a:srgbClr val="ffffff"/>
                </a:solidFill>
                <a:latin typeface="Calibri Light"/>
              </a:rPr>
              <a:t>M</a:t>
            </a:r>
            <a:r>
              <a:rPr b="0" lang="ru-RU" sz="4000" spc="-114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0" lang="ru-RU" sz="4000" spc="-114" strike="noStrike">
                <a:solidFill>
                  <a:srgbClr val="ffffff"/>
                </a:solidFill>
                <a:latin typeface="Calibri Light"/>
              </a:rPr>
              <a:t>R</a:t>
            </a:r>
            <a:r>
              <a:rPr b="0" lang="ru-RU" sz="4000" spc="-114" strike="noStrike">
                <a:solidFill>
                  <a:srgbClr val="ffffff"/>
                </a:solidFill>
                <a:latin typeface="Calibri Light"/>
              </a:rPr>
              <a:t>T</a:t>
            </a:r>
            <a:r>
              <a:rPr b="0" lang="ru-RU" sz="4000" spc="-114" strike="noStrike">
                <a:solidFill>
                  <a:srgbClr val="ffffff"/>
                </a:solidFill>
                <a:latin typeface="Calibri Light"/>
              </a:rPr>
              <a:t>S</a:t>
            </a:r>
            <a:endParaRPr b="0" lang="ru-RU" sz="4000" spc="-1" strike="noStrike">
              <a:latin typeface="Arial"/>
            </a:endParaRPr>
          </a:p>
          <a:p>
            <a:pPr marL="27360">
              <a:lnSpc>
                <a:spcPct val="100000"/>
              </a:lnSpc>
              <a:spcBef>
                <a:spcPts val="944"/>
              </a:spcBef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Ком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поне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нты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реш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ения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7272000" y="1804680"/>
            <a:ext cx="2608920" cy="41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8800" bIns="0">
            <a:spAutoFit/>
          </a:bodyPr>
          <a:p>
            <a:pPr marL="469800" indent="-456840">
              <a:lnSpc>
                <a:spcPct val="100000"/>
              </a:lnSpc>
              <a:spcBef>
                <a:spcPts val="935"/>
              </a:spcBef>
              <a:buClr>
                <a:srgbClr val="252525"/>
              </a:buClr>
              <a:buFont typeface="StarSymbol"/>
              <a:buAutoNum type="arabicPeriod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д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в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500" spc="-46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з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б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о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к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endParaRPr b="0" lang="ru-RU" sz="1500" spc="-1" strike="noStrike">
              <a:latin typeface="Arial"/>
            </a:endParaRPr>
          </a:p>
          <a:p>
            <a:pPr marL="469800" indent="-456840">
              <a:lnSpc>
                <a:spcPct val="100000"/>
              </a:lnSpc>
              <a:spcBef>
                <a:spcPts val="839"/>
              </a:spcBef>
              <a:buClr>
                <a:srgbClr val="252525"/>
              </a:buClr>
              <a:buFont typeface="StarSymbol"/>
              <a:buAutoNum type="arabicPeriod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д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в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500" spc="-60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д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м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н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о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в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н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я</a:t>
            </a:r>
            <a:endParaRPr b="0" lang="ru-RU" sz="1500" spc="-1" strike="noStrike">
              <a:latin typeface="Arial"/>
            </a:endParaRPr>
          </a:p>
          <a:p>
            <a:pPr marL="469800" indent="-456840">
              <a:lnSpc>
                <a:spcPct val="80000"/>
              </a:lnSpc>
              <a:spcBef>
                <a:spcPts val="1205"/>
              </a:spcBef>
              <a:buClr>
                <a:srgbClr val="252525"/>
              </a:buClr>
              <a:buFont typeface="StarSymbol"/>
              <a:buAutoNum type="arabicPeriod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в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м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н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л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о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в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111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в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п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ч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endParaRPr b="0" lang="ru-RU" sz="1500" spc="-1" strike="noStrike">
              <a:latin typeface="Arial"/>
            </a:endParaRPr>
          </a:p>
          <a:p>
            <a:pPr marL="469800" indent="-456840">
              <a:lnSpc>
                <a:spcPts val="1440"/>
              </a:lnSpc>
              <a:spcBef>
                <a:spcPts val="1185"/>
              </a:spcBef>
              <a:buClr>
                <a:srgbClr val="252525"/>
              </a:buClr>
              <a:buFont typeface="StarSymbol"/>
              <a:buAutoNum type="arabicPeriod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К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л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н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ы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д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л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я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П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К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/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W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i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n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d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o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w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s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C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E</a:t>
            </a:r>
            <a:r>
              <a:rPr b="0" lang="ru-RU" sz="1500" spc="-100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/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W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i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n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d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o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w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s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M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o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b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i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l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e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55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12" strike="noStrike">
                <a:solidFill>
                  <a:srgbClr val="252525"/>
                </a:solidFill>
                <a:latin typeface="Calibri Light"/>
              </a:rPr>
              <a:t>A</a:t>
            </a:r>
            <a:r>
              <a:rPr b="0" lang="ru-RU" sz="1500" spc="-12" strike="noStrike">
                <a:solidFill>
                  <a:srgbClr val="252525"/>
                </a:solidFill>
                <a:latin typeface="Calibri Light"/>
              </a:rPr>
              <a:t>n</a:t>
            </a:r>
            <a:r>
              <a:rPr b="0" lang="ru-RU" sz="1500" spc="-12" strike="noStrike">
                <a:solidFill>
                  <a:srgbClr val="252525"/>
                </a:solidFill>
                <a:latin typeface="Calibri Light"/>
              </a:rPr>
              <a:t>d</a:t>
            </a:r>
            <a:r>
              <a:rPr b="0" lang="ru-RU" sz="1500" spc="-12" strike="noStrike">
                <a:solidFill>
                  <a:srgbClr val="252525"/>
                </a:solidFill>
                <a:latin typeface="Calibri Light"/>
              </a:rPr>
              <a:t>r</a:t>
            </a:r>
            <a:r>
              <a:rPr b="0" lang="ru-RU" sz="1500" spc="-12" strike="noStrike">
                <a:solidFill>
                  <a:srgbClr val="252525"/>
                </a:solidFill>
                <a:latin typeface="Calibri Light"/>
              </a:rPr>
              <a:t>o</a:t>
            </a:r>
            <a:r>
              <a:rPr b="0" lang="ru-RU" sz="1500" spc="-12" strike="noStrike">
                <a:solidFill>
                  <a:srgbClr val="252525"/>
                </a:solidFill>
                <a:latin typeface="Calibri Light"/>
              </a:rPr>
              <a:t>i</a:t>
            </a:r>
            <a:r>
              <a:rPr b="0" lang="ru-RU" sz="1500" spc="-12" strike="noStrike">
                <a:solidFill>
                  <a:srgbClr val="252525"/>
                </a:solidFill>
                <a:latin typeface="Calibri Light"/>
              </a:rPr>
              <a:t>d</a:t>
            </a:r>
            <a:endParaRPr b="0" lang="ru-RU" sz="1500" spc="-1" strike="noStrike">
              <a:latin typeface="Arial"/>
            </a:endParaRPr>
          </a:p>
          <a:p>
            <a:pPr marL="469800" indent="-456840">
              <a:lnSpc>
                <a:spcPts val="1621"/>
              </a:lnSpc>
              <a:spcBef>
                <a:spcPts val="856"/>
              </a:spcBef>
              <a:buClr>
                <a:srgbClr val="252525"/>
              </a:buClr>
              <a:buFont typeface="StarSymbol"/>
              <a:buAutoNum type="arabicPeriod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К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о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м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п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о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н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н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ы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д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о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у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п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з</a:t>
            </a:r>
            <a:r>
              <a:rPr b="0" lang="ru-RU" sz="1500" spc="-15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E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R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</a:rPr>
              <a:t>P</a:t>
            </a:r>
            <a:endParaRPr b="0" lang="ru-RU" sz="1500" spc="-1" strike="noStrike">
              <a:latin typeface="Arial"/>
            </a:endParaRPr>
          </a:p>
          <a:p>
            <a:pPr marL="469800">
              <a:lnSpc>
                <a:spcPts val="1621"/>
              </a:lnSpc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(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O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L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E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/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C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O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M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)</a:t>
            </a:r>
            <a:endParaRPr b="0" lang="ru-RU" sz="1500" spc="-1" strike="noStrike">
              <a:latin typeface="Arial"/>
            </a:endParaRPr>
          </a:p>
          <a:p>
            <a:pPr marL="469800" indent="-456840">
              <a:lnSpc>
                <a:spcPts val="1621"/>
              </a:lnSpc>
              <a:spcBef>
                <a:spcPts val="839"/>
              </a:spcBef>
              <a:buClr>
                <a:srgbClr val="252525"/>
              </a:buClr>
              <a:buFont typeface="StarSymbol"/>
              <a:buAutoNum type="arabicPeriod" startAt="6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У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л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ы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к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о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н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в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т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ц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500" spc="-15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д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л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</a:rPr>
              <a:t>я</a:t>
            </a:r>
            <a:endParaRPr b="0" lang="ru-RU" sz="1500" spc="-1" strike="noStrike">
              <a:latin typeface="Arial"/>
            </a:endParaRPr>
          </a:p>
          <a:p>
            <a:pPr marL="469800">
              <a:lnSpc>
                <a:spcPts val="1621"/>
              </a:lnSpc>
            </a:pP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T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X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T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/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C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S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V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/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E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x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c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e</a:t>
            </a:r>
            <a:r>
              <a:rPr b="0" lang="ru-RU" sz="1500" spc="-26" strike="noStrike">
                <a:solidFill>
                  <a:srgbClr val="252525"/>
                </a:solidFill>
                <a:latin typeface="Calibri Light"/>
              </a:rPr>
              <a:t>l</a:t>
            </a:r>
            <a:endParaRPr b="0" lang="ru-RU" sz="1500" spc="-1" strike="noStrike">
              <a:latin typeface="Arial"/>
            </a:endParaRPr>
          </a:p>
        </p:txBody>
      </p:sp>
      <p:grpSp>
        <p:nvGrpSpPr>
          <p:cNvPr id="280" name="Group 4"/>
          <p:cNvGrpSpPr/>
          <p:nvPr/>
        </p:nvGrpSpPr>
        <p:grpSpPr>
          <a:xfrm>
            <a:off x="1751760" y="2090520"/>
            <a:ext cx="4583880" cy="2892960"/>
            <a:chOff x="1751760" y="2090520"/>
            <a:chExt cx="4583880" cy="2892960"/>
          </a:xfrm>
        </p:grpSpPr>
        <p:pic>
          <p:nvPicPr>
            <p:cNvPr id="281" name="object 5" descr=""/>
            <p:cNvPicPr/>
            <p:nvPr/>
          </p:nvPicPr>
          <p:blipFill>
            <a:blip r:embed="rId1"/>
            <a:stretch/>
          </p:blipFill>
          <p:spPr>
            <a:xfrm>
              <a:off x="3535920" y="3682800"/>
              <a:ext cx="570960" cy="886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2" name="object 6" descr=""/>
            <p:cNvPicPr/>
            <p:nvPr/>
          </p:nvPicPr>
          <p:blipFill>
            <a:blip r:embed="rId2"/>
            <a:stretch/>
          </p:blipFill>
          <p:spPr>
            <a:xfrm>
              <a:off x="3374640" y="4105440"/>
              <a:ext cx="438480" cy="550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3" name="object 7" descr=""/>
            <p:cNvPicPr/>
            <p:nvPr/>
          </p:nvPicPr>
          <p:blipFill>
            <a:blip r:embed="rId3"/>
            <a:stretch/>
          </p:blipFill>
          <p:spPr>
            <a:xfrm>
              <a:off x="1751760" y="2090520"/>
              <a:ext cx="290520" cy="892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4" name="CustomShape 5"/>
            <p:cNvSpPr/>
            <p:nvPr/>
          </p:nvSpPr>
          <p:spPr>
            <a:xfrm>
              <a:off x="1805400" y="2184480"/>
              <a:ext cx="184680" cy="308880"/>
            </a:xfrm>
            <a:custGeom>
              <a:avLst/>
              <a:gdLst/>
              <a:ahLst/>
              <a:rect l="l" t="t" r="r" b="b"/>
              <a:pathLst>
                <a:path w="210819" h="280669">
                  <a:moveTo>
                    <a:pt x="208025" y="0"/>
                  </a:moveTo>
                  <a:lnTo>
                    <a:pt x="2286" y="0"/>
                  </a:lnTo>
                  <a:lnTo>
                    <a:pt x="0" y="2286"/>
                  </a:lnTo>
                  <a:lnTo>
                    <a:pt x="0" y="4952"/>
                  </a:lnTo>
                  <a:lnTo>
                    <a:pt x="0" y="278129"/>
                  </a:lnTo>
                  <a:lnTo>
                    <a:pt x="2286" y="280415"/>
                  </a:lnTo>
                  <a:lnTo>
                    <a:pt x="208025" y="280415"/>
                  </a:lnTo>
                  <a:lnTo>
                    <a:pt x="210312" y="278129"/>
                  </a:lnTo>
                  <a:lnTo>
                    <a:pt x="210312" y="2286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CustomShape 6"/>
            <p:cNvSpPr/>
            <p:nvPr/>
          </p:nvSpPr>
          <p:spPr>
            <a:xfrm>
              <a:off x="1805400" y="2184480"/>
              <a:ext cx="184680" cy="308880"/>
            </a:xfrm>
            <a:custGeom>
              <a:avLst/>
              <a:gdLst/>
              <a:ahLst/>
              <a:rect l="l" t="t" r="r" b="b"/>
              <a:pathLst>
                <a:path w="210819" h="280669">
                  <a:moveTo>
                    <a:pt x="0" y="4952"/>
                  </a:moveTo>
                  <a:lnTo>
                    <a:pt x="0" y="2286"/>
                  </a:lnTo>
                  <a:lnTo>
                    <a:pt x="2286" y="0"/>
                  </a:lnTo>
                  <a:lnTo>
                    <a:pt x="4952" y="0"/>
                  </a:lnTo>
                  <a:lnTo>
                    <a:pt x="205358" y="0"/>
                  </a:lnTo>
                  <a:lnTo>
                    <a:pt x="208025" y="0"/>
                  </a:lnTo>
                  <a:lnTo>
                    <a:pt x="210312" y="2286"/>
                  </a:lnTo>
                  <a:lnTo>
                    <a:pt x="210312" y="4952"/>
                  </a:lnTo>
                  <a:lnTo>
                    <a:pt x="210312" y="275463"/>
                  </a:lnTo>
                  <a:lnTo>
                    <a:pt x="210312" y="278129"/>
                  </a:lnTo>
                  <a:lnTo>
                    <a:pt x="208025" y="280415"/>
                  </a:lnTo>
                  <a:lnTo>
                    <a:pt x="205358" y="280415"/>
                  </a:lnTo>
                  <a:lnTo>
                    <a:pt x="4952" y="280415"/>
                  </a:lnTo>
                  <a:lnTo>
                    <a:pt x="2286" y="280415"/>
                  </a:lnTo>
                  <a:lnTo>
                    <a:pt x="0" y="278129"/>
                  </a:lnTo>
                  <a:lnTo>
                    <a:pt x="0" y="275463"/>
                  </a:lnTo>
                  <a:lnTo>
                    <a:pt x="0" y="4952"/>
                  </a:lnTo>
                  <a:close/>
                </a:path>
              </a:pathLst>
            </a:custGeom>
            <a:noFill/>
            <a:ln w="6480">
              <a:solidFill>
                <a:srgbClr val="3c422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6" name="object 10" descr=""/>
            <p:cNvPicPr/>
            <p:nvPr/>
          </p:nvPicPr>
          <p:blipFill>
            <a:blip r:embed="rId4"/>
            <a:stretch/>
          </p:blipFill>
          <p:spPr>
            <a:xfrm>
              <a:off x="5148720" y="3309480"/>
              <a:ext cx="1186920" cy="167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7" name="object 11" descr=""/>
            <p:cNvPicPr/>
            <p:nvPr/>
          </p:nvPicPr>
          <p:blipFill>
            <a:blip r:embed="rId5"/>
            <a:stretch/>
          </p:blipFill>
          <p:spPr>
            <a:xfrm>
              <a:off x="5396040" y="3601080"/>
              <a:ext cx="633600" cy="77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8" name="object 12" descr=""/>
            <p:cNvPicPr/>
            <p:nvPr/>
          </p:nvPicPr>
          <p:blipFill>
            <a:blip r:embed="rId6"/>
            <a:stretch/>
          </p:blipFill>
          <p:spPr>
            <a:xfrm>
              <a:off x="5415840" y="3779640"/>
              <a:ext cx="593280" cy="5587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9" name="CustomShape 7"/>
          <p:cNvSpPr/>
          <p:nvPr/>
        </p:nvSpPr>
        <p:spPr>
          <a:xfrm>
            <a:off x="1287720" y="2959560"/>
            <a:ext cx="137628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b="0" lang="ru-RU" sz="900" spc="-1" strike="noStrike">
                <a:latin typeface="Candara"/>
              </a:rPr>
              <a:t>клиен</a:t>
            </a:r>
            <a:r>
              <a:rPr b="0" lang="ru-RU" sz="900" spc="-1" strike="noStrike">
                <a:latin typeface="Candara"/>
              </a:rPr>
              <a:t>т </a:t>
            </a:r>
            <a:r>
              <a:rPr b="1" lang="ru-RU" sz="900" spc="-1" strike="noStrike">
                <a:latin typeface="Candara"/>
              </a:rPr>
              <a:t>Mobil</a:t>
            </a:r>
            <a:r>
              <a:rPr b="1" lang="ru-RU" sz="900" spc="-1" strike="noStrike">
                <a:latin typeface="Candara"/>
              </a:rPr>
              <a:t>e</a:t>
            </a:r>
            <a:r>
              <a:rPr b="1" lang="ru-RU" sz="900" spc="-97" strike="noStrike">
                <a:latin typeface="Candara"/>
              </a:rPr>
              <a:t> </a:t>
            </a:r>
            <a:r>
              <a:rPr b="1" lang="ru-RU" sz="900" spc="-1" strike="noStrike">
                <a:latin typeface="Candara"/>
              </a:rPr>
              <a:t>SMAR</a:t>
            </a:r>
            <a:r>
              <a:rPr b="1" lang="ru-RU" sz="900" spc="-1" strike="noStrike">
                <a:latin typeface="Candara"/>
              </a:rPr>
              <a:t>TS</a:t>
            </a:r>
            <a:endParaRPr b="0" lang="ru-RU" sz="900" spc="-1" strike="noStrike">
              <a:latin typeface="Arial"/>
            </a:endParaRPr>
          </a:p>
          <a:p>
            <a:pPr marL="30600" algn="ctr">
              <a:lnSpc>
                <a:spcPct val="100000"/>
              </a:lnSpc>
            </a:pPr>
            <a:r>
              <a:rPr b="0" lang="ru-RU" sz="900" spc="-1" strike="noStrike">
                <a:latin typeface="Candara"/>
              </a:rPr>
              <a:t>для</a:t>
            </a:r>
            <a:r>
              <a:rPr b="0" lang="ru-RU" sz="900" spc="-32" strike="noStrike">
                <a:latin typeface="Candara"/>
              </a:rPr>
              <a:t> </a:t>
            </a:r>
            <a:r>
              <a:rPr b="0" lang="ru-RU" sz="900" spc="-7" strike="noStrike">
                <a:latin typeface="Candara"/>
              </a:rPr>
              <a:t>ТСД</a:t>
            </a:r>
            <a:endParaRPr b="0" lang="ru-RU" sz="900" spc="-1" strike="noStrike">
              <a:latin typeface="Arial"/>
            </a:endParaRPr>
          </a:p>
        </p:txBody>
      </p:sp>
      <p:grpSp>
        <p:nvGrpSpPr>
          <p:cNvPr id="290" name="Group 8"/>
          <p:cNvGrpSpPr/>
          <p:nvPr/>
        </p:nvGrpSpPr>
        <p:grpSpPr>
          <a:xfrm>
            <a:off x="1598400" y="4678200"/>
            <a:ext cx="669240" cy="877680"/>
            <a:chOff x="1598400" y="4678200"/>
            <a:chExt cx="669240" cy="877680"/>
          </a:xfrm>
        </p:grpSpPr>
        <p:pic>
          <p:nvPicPr>
            <p:cNvPr id="291" name="object 15" descr=""/>
            <p:cNvPicPr/>
            <p:nvPr/>
          </p:nvPicPr>
          <p:blipFill>
            <a:blip r:embed="rId7"/>
            <a:stretch/>
          </p:blipFill>
          <p:spPr>
            <a:xfrm>
              <a:off x="1598400" y="4678200"/>
              <a:ext cx="669240" cy="877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2" name="CustomShape 9"/>
            <p:cNvSpPr/>
            <p:nvPr/>
          </p:nvSpPr>
          <p:spPr>
            <a:xfrm>
              <a:off x="1684080" y="4806000"/>
              <a:ext cx="509040" cy="540000"/>
            </a:xfrm>
            <a:custGeom>
              <a:avLst/>
              <a:gdLst/>
              <a:ahLst/>
              <a:rect l="l" t="t" r="r" b="b"/>
              <a:pathLst>
                <a:path w="581025" h="490854">
                  <a:moveTo>
                    <a:pt x="575437" y="0"/>
                  </a:moveTo>
                  <a:lnTo>
                    <a:pt x="5207" y="0"/>
                  </a:lnTo>
                  <a:lnTo>
                    <a:pt x="0" y="5206"/>
                  </a:lnTo>
                  <a:lnTo>
                    <a:pt x="0" y="11684"/>
                  </a:lnTo>
                  <a:lnTo>
                    <a:pt x="0" y="485520"/>
                  </a:lnTo>
                  <a:lnTo>
                    <a:pt x="5207" y="490728"/>
                  </a:lnTo>
                  <a:lnTo>
                    <a:pt x="575437" y="490728"/>
                  </a:lnTo>
                  <a:lnTo>
                    <a:pt x="580644" y="485520"/>
                  </a:lnTo>
                  <a:lnTo>
                    <a:pt x="580644" y="5206"/>
                  </a:lnTo>
                  <a:lnTo>
                    <a:pt x="575437" y="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10"/>
            <p:cNvSpPr/>
            <p:nvPr/>
          </p:nvSpPr>
          <p:spPr>
            <a:xfrm>
              <a:off x="1684080" y="4806000"/>
              <a:ext cx="509040" cy="540000"/>
            </a:xfrm>
            <a:custGeom>
              <a:avLst/>
              <a:gdLst/>
              <a:ahLst/>
              <a:rect l="l" t="t" r="r" b="b"/>
              <a:pathLst>
                <a:path w="581025" h="490854">
                  <a:moveTo>
                    <a:pt x="0" y="11684"/>
                  </a:moveTo>
                  <a:lnTo>
                    <a:pt x="0" y="5206"/>
                  </a:lnTo>
                  <a:lnTo>
                    <a:pt x="5207" y="0"/>
                  </a:lnTo>
                  <a:lnTo>
                    <a:pt x="11684" y="0"/>
                  </a:lnTo>
                  <a:lnTo>
                    <a:pt x="568960" y="0"/>
                  </a:lnTo>
                  <a:lnTo>
                    <a:pt x="575437" y="0"/>
                  </a:lnTo>
                  <a:lnTo>
                    <a:pt x="580644" y="5206"/>
                  </a:lnTo>
                  <a:lnTo>
                    <a:pt x="580644" y="11684"/>
                  </a:lnTo>
                  <a:lnTo>
                    <a:pt x="580644" y="479044"/>
                  </a:lnTo>
                  <a:lnTo>
                    <a:pt x="580644" y="485520"/>
                  </a:lnTo>
                  <a:lnTo>
                    <a:pt x="575437" y="490728"/>
                  </a:lnTo>
                  <a:lnTo>
                    <a:pt x="568960" y="490728"/>
                  </a:lnTo>
                  <a:lnTo>
                    <a:pt x="11684" y="490728"/>
                  </a:lnTo>
                  <a:lnTo>
                    <a:pt x="5207" y="490728"/>
                  </a:lnTo>
                  <a:lnTo>
                    <a:pt x="0" y="485520"/>
                  </a:lnTo>
                  <a:lnTo>
                    <a:pt x="0" y="479044"/>
                  </a:lnTo>
                  <a:lnTo>
                    <a:pt x="0" y="11684"/>
                  </a:lnTo>
                  <a:close/>
                </a:path>
              </a:pathLst>
            </a:custGeom>
            <a:noFill/>
            <a:ln w="6480">
              <a:solidFill>
                <a:srgbClr val="3c422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4" name="Group 11"/>
          <p:cNvGrpSpPr/>
          <p:nvPr/>
        </p:nvGrpSpPr>
        <p:grpSpPr>
          <a:xfrm>
            <a:off x="1677600" y="2414520"/>
            <a:ext cx="3470400" cy="4741560"/>
            <a:chOff x="1677600" y="2414520"/>
            <a:chExt cx="3470400" cy="4741560"/>
          </a:xfrm>
        </p:grpSpPr>
        <p:sp>
          <p:nvSpPr>
            <p:cNvPr id="295" name="CustomShape 12"/>
            <p:cNvSpPr/>
            <p:nvPr/>
          </p:nvSpPr>
          <p:spPr>
            <a:xfrm>
              <a:off x="2061360" y="2414520"/>
              <a:ext cx="1314000" cy="4072680"/>
            </a:xfrm>
            <a:custGeom>
              <a:avLst/>
              <a:gdLst/>
              <a:ahLst/>
              <a:rect l="l" t="t" r="r" b="b"/>
              <a:pathLst>
                <a:path w="1498600" h="3696335">
                  <a:moveTo>
                    <a:pt x="1495298" y="1336294"/>
                  </a:moveTo>
                  <a:lnTo>
                    <a:pt x="1419098" y="1298194"/>
                  </a:lnTo>
                  <a:lnTo>
                    <a:pt x="1266698" y="1221994"/>
                  </a:lnTo>
                  <a:lnTo>
                    <a:pt x="1266698" y="1298194"/>
                  </a:lnTo>
                  <a:lnTo>
                    <a:pt x="621919" y="1298194"/>
                  </a:lnTo>
                  <a:lnTo>
                    <a:pt x="621919" y="152400"/>
                  </a:lnTo>
                  <a:lnTo>
                    <a:pt x="621919" y="114300"/>
                  </a:lnTo>
                  <a:lnTo>
                    <a:pt x="618909" y="99453"/>
                  </a:lnTo>
                  <a:lnTo>
                    <a:pt x="610717" y="87350"/>
                  </a:lnTo>
                  <a:lnTo>
                    <a:pt x="598601" y="79197"/>
                  </a:lnTo>
                  <a:lnTo>
                    <a:pt x="583819" y="76200"/>
                  </a:lnTo>
                  <a:lnTo>
                    <a:pt x="228600" y="76200"/>
                  </a:lnTo>
                  <a:lnTo>
                    <a:pt x="228600" y="0"/>
                  </a:ln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545719" y="152400"/>
                  </a:lnTo>
                  <a:lnTo>
                    <a:pt x="545719" y="1336294"/>
                  </a:lnTo>
                  <a:lnTo>
                    <a:pt x="548703" y="1351153"/>
                  </a:lnTo>
                  <a:lnTo>
                    <a:pt x="556856" y="1363256"/>
                  </a:lnTo>
                  <a:lnTo>
                    <a:pt x="568960" y="1371409"/>
                  </a:lnTo>
                  <a:lnTo>
                    <a:pt x="583819" y="1374394"/>
                  </a:lnTo>
                  <a:lnTo>
                    <a:pt x="1266698" y="1374394"/>
                  </a:lnTo>
                  <a:lnTo>
                    <a:pt x="1266698" y="1450594"/>
                  </a:lnTo>
                  <a:lnTo>
                    <a:pt x="1419098" y="1374394"/>
                  </a:lnTo>
                  <a:lnTo>
                    <a:pt x="1495298" y="1336294"/>
                  </a:lnTo>
                  <a:close/>
                  <a:moveTo>
                    <a:pt x="1498473" y="1784604"/>
                  </a:moveTo>
                  <a:lnTo>
                    <a:pt x="1422273" y="1746504"/>
                  </a:lnTo>
                  <a:lnTo>
                    <a:pt x="1269873" y="1670304"/>
                  </a:lnTo>
                  <a:lnTo>
                    <a:pt x="1269873" y="1746504"/>
                  </a:lnTo>
                  <a:lnTo>
                    <a:pt x="975868" y="1746504"/>
                  </a:lnTo>
                  <a:lnTo>
                    <a:pt x="961072" y="1749501"/>
                  </a:lnTo>
                  <a:lnTo>
                    <a:pt x="948956" y="1757654"/>
                  </a:lnTo>
                  <a:lnTo>
                    <a:pt x="940765" y="1769757"/>
                  </a:lnTo>
                  <a:lnTo>
                    <a:pt x="937768" y="1784604"/>
                  </a:lnTo>
                  <a:lnTo>
                    <a:pt x="937768" y="2423160"/>
                  </a:lnTo>
                  <a:lnTo>
                    <a:pt x="510540" y="2423160"/>
                  </a:lnTo>
                  <a:lnTo>
                    <a:pt x="510540" y="2346960"/>
                  </a:lnTo>
                  <a:lnTo>
                    <a:pt x="281940" y="2461260"/>
                  </a:lnTo>
                  <a:lnTo>
                    <a:pt x="510540" y="2575560"/>
                  </a:lnTo>
                  <a:lnTo>
                    <a:pt x="510540" y="2499360"/>
                  </a:lnTo>
                  <a:lnTo>
                    <a:pt x="975868" y="2499360"/>
                  </a:lnTo>
                  <a:lnTo>
                    <a:pt x="990714" y="2496362"/>
                  </a:lnTo>
                  <a:lnTo>
                    <a:pt x="1002817" y="2488171"/>
                  </a:lnTo>
                  <a:lnTo>
                    <a:pt x="1010970" y="2476055"/>
                  </a:lnTo>
                  <a:lnTo>
                    <a:pt x="1013968" y="2461260"/>
                  </a:lnTo>
                  <a:lnTo>
                    <a:pt x="1013968" y="2423160"/>
                  </a:lnTo>
                  <a:lnTo>
                    <a:pt x="1013968" y="1822704"/>
                  </a:lnTo>
                  <a:lnTo>
                    <a:pt x="1267968" y="1822704"/>
                  </a:lnTo>
                  <a:lnTo>
                    <a:pt x="1269873" y="1822704"/>
                  </a:lnTo>
                  <a:lnTo>
                    <a:pt x="1269873" y="1823656"/>
                  </a:lnTo>
                  <a:lnTo>
                    <a:pt x="1267968" y="1822704"/>
                  </a:lnTo>
                  <a:lnTo>
                    <a:pt x="1267968" y="1898904"/>
                  </a:lnTo>
                  <a:lnTo>
                    <a:pt x="1104138" y="1898904"/>
                  </a:lnTo>
                  <a:lnTo>
                    <a:pt x="1089279" y="1901901"/>
                  </a:lnTo>
                  <a:lnTo>
                    <a:pt x="1077175" y="1910054"/>
                  </a:lnTo>
                  <a:lnTo>
                    <a:pt x="1069022" y="1922157"/>
                  </a:lnTo>
                  <a:lnTo>
                    <a:pt x="1066038" y="1937004"/>
                  </a:lnTo>
                  <a:lnTo>
                    <a:pt x="1066038" y="3543350"/>
                  </a:lnTo>
                  <a:lnTo>
                    <a:pt x="940295" y="3543350"/>
                  </a:lnTo>
                  <a:lnTo>
                    <a:pt x="940295" y="3467150"/>
                  </a:lnTo>
                  <a:lnTo>
                    <a:pt x="711708" y="3581450"/>
                  </a:lnTo>
                  <a:lnTo>
                    <a:pt x="940295" y="3695750"/>
                  </a:lnTo>
                  <a:lnTo>
                    <a:pt x="940295" y="3619550"/>
                  </a:lnTo>
                  <a:lnTo>
                    <a:pt x="1104138" y="3619550"/>
                  </a:lnTo>
                  <a:lnTo>
                    <a:pt x="1118984" y="3616566"/>
                  </a:lnTo>
                  <a:lnTo>
                    <a:pt x="1131087" y="3608400"/>
                  </a:lnTo>
                  <a:lnTo>
                    <a:pt x="1139240" y="3596284"/>
                  </a:lnTo>
                  <a:lnTo>
                    <a:pt x="1142238" y="3581450"/>
                  </a:lnTo>
                  <a:lnTo>
                    <a:pt x="1142238" y="3543350"/>
                  </a:lnTo>
                  <a:lnTo>
                    <a:pt x="1142238" y="1975104"/>
                  </a:lnTo>
                  <a:lnTo>
                    <a:pt x="1267968" y="1975104"/>
                  </a:lnTo>
                  <a:lnTo>
                    <a:pt x="1267968" y="2051304"/>
                  </a:lnTo>
                  <a:lnTo>
                    <a:pt x="1420368" y="1975104"/>
                  </a:lnTo>
                  <a:lnTo>
                    <a:pt x="1496568" y="1937004"/>
                  </a:lnTo>
                  <a:lnTo>
                    <a:pt x="1420368" y="1898904"/>
                  </a:lnTo>
                  <a:lnTo>
                    <a:pt x="1345120" y="1861286"/>
                  </a:lnTo>
                  <a:lnTo>
                    <a:pt x="1422273" y="1822704"/>
                  </a:lnTo>
                  <a:lnTo>
                    <a:pt x="1498473" y="1784604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6" name="object 21" descr=""/>
            <p:cNvPicPr/>
            <p:nvPr/>
          </p:nvPicPr>
          <p:blipFill>
            <a:blip r:embed="rId8"/>
            <a:stretch/>
          </p:blipFill>
          <p:spPr>
            <a:xfrm>
              <a:off x="2070360" y="5974200"/>
              <a:ext cx="614520" cy="771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7" name="CustomShape 13"/>
            <p:cNvSpPr/>
            <p:nvPr/>
          </p:nvSpPr>
          <p:spPr>
            <a:xfrm>
              <a:off x="1677600" y="6699600"/>
              <a:ext cx="1385640" cy="456480"/>
            </a:xfrm>
            <a:custGeom>
              <a:avLst/>
              <a:gdLst/>
              <a:ahLst/>
              <a:rect l="l" t="t" r="r" b="b"/>
              <a:pathLst>
                <a:path w="1580514" h="414654">
                  <a:moveTo>
                    <a:pt x="1580387" y="0"/>
                  </a:moveTo>
                  <a:lnTo>
                    <a:pt x="0" y="0"/>
                  </a:lnTo>
                  <a:lnTo>
                    <a:pt x="0" y="414527"/>
                  </a:lnTo>
                  <a:lnTo>
                    <a:pt x="1580387" y="414527"/>
                  </a:lnTo>
                  <a:lnTo>
                    <a:pt x="1580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CustomShape 14"/>
            <p:cNvSpPr/>
            <p:nvPr/>
          </p:nvSpPr>
          <p:spPr>
            <a:xfrm>
              <a:off x="4172760" y="4019760"/>
              <a:ext cx="975240" cy="253080"/>
            </a:xfrm>
            <a:custGeom>
              <a:avLst/>
              <a:gdLst/>
              <a:ahLst/>
              <a:rect l="l" t="t" r="r" b="b"/>
              <a:pathLst>
                <a:path w="1111885" h="229870">
                  <a:moveTo>
                    <a:pt x="883285" y="889"/>
                  </a:moveTo>
                  <a:lnTo>
                    <a:pt x="883285" y="229489"/>
                  </a:lnTo>
                  <a:lnTo>
                    <a:pt x="1035685" y="153289"/>
                  </a:lnTo>
                  <a:lnTo>
                    <a:pt x="921385" y="153289"/>
                  </a:lnTo>
                  <a:lnTo>
                    <a:pt x="921385" y="77089"/>
                  </a:lnTo>
                  <a:lnTo>
                    <a:pt x="1035685" y="77089"/>
                  </a:lnTo>
                  <a:lnTo>
                    <a:pt x="883285" y="889"/>
                  </a:lnTo>
                  <a:close/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  <a:moveTo>
                    <a:pt x="517779" y="114300"/>
                  </a:moveTo>
                  <a:lnTo>
                    <a:pt x="517779" y="115189"/>
                  </a:lnTo>
                  <a:lnTo>
                    <a:pt x="520785" y="129982"/>
                  </a:lnTo>
                  <a:lnTo>
                    <a:pt x="528970" y="142097"/>
                  </a:lnTo>
                  <a:lnTo>
                    <a:pt x="541085" y="150282"/>
                  </a:lnTo>
                  <a:lnTo>
                    <a:pt x="555879" y="153289"/>
                  </a:lnTo>
                  <a:lnTo>
                    <a:pt x="883285" y="153289"/>
                  </a:lnTo>
                  <a:lnTo>
                    <a:pt x="883285" y="152400"/>
                  </a:lnTo>
                  <a:lnTo>
                    <a:pt x="555879" y="152400"/>
                  </a:lnTo>
                  <a:lnTo>
                    <a:pt x="517779" y="114300"/>
                  </a:lnTo>
                  <a:close/>
                  <a:moveTo>
                    <a:pt x="1035685" y="77089"/>
                  </a:moveTo>
                  <a:lnTo>
                    <a:pt x="921385" y="77089"/>
                  </a:lnTo>
                  <a:lnTo>
                    <a:pt x="921385" y="153289"/>
                  </a:lnTo>
                  <a:lnTo>
                    <a:pt x="1035685" y="153289"/>
                  </a:lnTo>
                  <a:lnTo>
                    <a:pt x="1111885" y="115189"/>
                  </a:lnTo>
                  <a:lnTo>
                    <a:pt x="1035685" y="77089"/>
                  </a:lnTo>
                  <a:close/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  <a:moveTo>
                    <a:pt x="555879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551504" y="152400"/>
                  </a:lnTo>
                  <a:lnTo>
                    <a:pt x="541085" y="150282"/>
                  </a:lnTo>
                  <a:lnTo>
                    <a:pt x="528970" y="142097"/>
                  </a:lnTo>
                  <a:lnTo>
                    <a:pt x="520785" y="129982"/>
                  </a:lnTo>
                  <a:lnTo>
                    <a:pt x="517779" y="115189"/>
                  </a:lnTo>
                  <a:lnTo>
                    <a:pt x="517779" y="114300"/>
                  </a:lnTo>
                  <a:lnTo>
                    <a:pt x="593090" y="114300"/>
                  </a:lnTo>
                  <a:lnTo>
                    <a:pt x="555879" y="77089"/>
                  </a:lnTo>
                  <a:lnTo>
                    <a:pt x="560295" y="77089"/>
                  </a:lnTo>
                  <a:lnTo>
                    <a:pt x="555879" y="76200"/>
                  </a:lnTo>
                  <a:close/>
                  <a:moveTo>
                    <a:pt x="593090" y="114300"/>
                  </a:moveTo>
                  <a:lnTo>
                    <a:pt x="517779" y="114300"/>
                  </a:lnTo>
                  <a:lnTo>
                    <a:pt x="555879" y="152400"/>
                  </a:lnTo>
                  <a:lnTo>
                    <a:pt x="883285" y="152400"/>
                  </a:lnTo>
                  <a:lnTo>
                    <a:pt x="883285" y="115189"/>
                  </a:lnTo>
                  <a:lnTo>
                    <a:pt x="593979" y="115189"/>
                  </a:lnTo>
                  <a:lnTo>
                    <a:pt x="593090" y="114300"/>
                  </a:lnTo>
                  <a:close/>
                  <a:moveTo>
                    <a:pt x="560295" y="77089"/>
                  </a:moveTo>
                  <a:lnTo>
                    <a:pt x="555879" y="77089"/>
                  </a:lnTo>
                  <a:lnTo>
                    <a:pt x="593979" y="115189"/>
                  </a:lnTo>
                  <a:lnTo>
                    <a:pt x="593979" y="114300"/>
                  </a:lnTo>
                  <a:lnTo>
                    <a:pt x="590990" y="99452"/>
                  </a:lnTo>
                  <a:lnTo>
                    <a:pt x="582834" y="87344"/>
                  </a:lnTo>
                  <a:lnTo>
                    <a:pt x="570726" y="79188"/>
                  </a:lnTo>
                  <a:lnTo>
                    <a:pt x="560295" y="77089"/>
                  </a:lnTo>
                  <a:close/>
                  <a:moveTo>
                    <a:pt x="883285" y="77089"/>
                  </a:moveTo>
                  <a:lnTo>
                    <a:pt x="560295" y="77089"/>
                  </a:lnTo>
                  <a:lnTo>
                    <a:pt x="570726" y="79188"/>
                  </a:lnTo>
                  <a:lnTo>
                    <a:pt x="582834" y="87344"/>
                  </a:lnTo>
                  <a:lnTo>
                    <a:pt x="590990" y="99452"/>
                  </a:lnTo>
                  <a:lnTo>
                    <a:pt x="593979" y="114300"/>
                  </a:lnTo>
                  <a:lnTo>
                    <a:pt x="593979" y="115189"/>
                  </a:lnTo>
                  <a:lnTo>
                    <a:pt x="883285" y="115189"/>
                  </a:lnTo>
                  <a:lnTo>
                    <a:pt x="883285" y="77089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9" name="CustomShape 15"/>
          <p:cNvSpPr/>
          <p:nvPr/>
        </p:nvSpPr>
        <p:spPr>
          <a:xfrm>
            <a:off x="5226480" y="5085360"/>
            <a:ext cx="1157040" cy="81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indent="-24480" algn="ctr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latin typeface="Candara"/>
              </a:rPr>
              <a:t>ср</a:t>
            </a:r>
            <a:r>
              <a:rPr b="0" lang="ru-RU" sz="1050" spc="-1" strike="noStrike">
                <a:latin typeface="Candara"/>
              </a:rPr>
              <a:t>ед</a:t>
            </a:r>
            <a:r>
              <a:rPr b="0" lang="ru-RU" sz="1050" spc="-1" strike="noStrike">
                <a:latin typeface="Candara"/>
              </a:rPr>
              <a:t>ст</a:t>
            </a:r>
            <a:r>
              <a:rPr b="0" lang="ru-RU" sz="1050" spc="-1" strike="noStrike">
                <a:latin typeface="Candara"/>
              </a:rPr>
              <a:t>ва </a:t>
            </a:r>
            <a:r>
              <a:rPr b="0" lang="ru-RU" sz="1050" spc="-1" strike="noStrike">
                <a:latin typeface="Candara"/>
              </a:rPr>
              <a:t>ра</a:t>
            </a:r>
            <a:r>
              <a:rPr b="0" lang="ru-RU" sz="1050" spc="-1" strike="noStrike">
                <a:latin typeface="Candara"/>
              </a:rPr>
              <a:t>зр</a:t>
            </a:r>
            <a:r>
              <a:rPr b="0" lang="ru-RU" sz="1050" spc="-1" strike="noStrike">
                <a:latin typeface="Candara"/>
              </a:rPr>
              <a:t>аб</a:t>
            </a:r>
            <a:r>
              <a:rPr b="0" lang="ru-RU" sz="1050" spc="-1" strike="noStrike">
                <a:latin typeface="Candara"/>
              </a:rPr>
              <a:t>от</a:t>
            </a:r>
            <a:r>
              <a:rPr b="0" lang="ru-RU" sz="1050" spc="-1" strike="noStrike">
                <a:latin typeface="Candara"/>
              </a:rPr>
              <a:t>ки  </a:t>
            </a:r>
            <a:r>
              <a:rPr b="0" lang="ru-RU" sz="1050" spc="-1" strike="noStrike">
                <a:latin typeface="Candara"/>
              </a:rPr>
              <a:t>и</a:t>
            </a:r>
            <a:r>
              <a:rPr b="0" lang="ru-RU" sz="1050" spc="-92" strike="noStrike">
                <a:latin typeface="Candara"/>
              </a:rPr>
              <a:t> </a:t>
            </a:r>
            <a:r>
              <a:rPr b="0" lang="ru-RU" sz="1050" spc="-1" strike="noStrike">
                <a:latin typeface="Candara"/>
              </a:rPr>
              <a:t>ад</a:t>
            </a:r>
            <a:r>
              <a:rPr b="0" lang="ru-RU" sz="1050" spc="-1" strike="noStrike">
                <a:latin typeface="Candara"/>
              </a:rPr>
              <a:t>ми</a:t>
            </a:r>
            <a:r>
              <a:rPr b="0" lang="ru-RU" sz="1050" spc="-1" strike="noStrike">
                <a:latin typeface="Candara"/>
              </a:rPr>
              <a:t>ни</a:t>
            </a:r>
            <a:r>
              <a:rPr b="0" lang="ru-RU" sz="1050" spc="-1" strike="noStrike">
                <a:latin typeface="Candara"/>
              </a:rPr>
              <a:t>ст</a:t>
            </a:r>
            <a:r>
              <a:rPr b="0" lang="ru-RU" sz="1050" spc="-1" strike="noStrike">
                <a:latin typeface="Candara"/>
              </a:rPr>
              <a:t>ри</a:t>
            </a:r>
            <a:r>
              <a:rPr b="0" lang="ru-RU" sz="1050" spc="-1" strike="noStrike">
                <a:latin typeface="Candara"/>
              </a:rPr>
              <a:t>ро</a:t>
            </a:r>
            <a:r>
              <a:rPr b="0" lang="ru-RU" sz="1050" spc="-1" strike="noStrike">
                <a:latin typeface="Candara"/>
              </a:rPr>
              <a:t>ва</a:t>
            </a:r>
            <a:r>
              <a:rPr b="0" lang="ru-RU" sz="1050" spc="-1" strike="noStrike">
                <a:latin typeface="Candara"/>
              </a:rPr>
              <a:t>ни</a:t>
            </a:r>
            <a:r>
              <a:rPr b="0" lang="ru-RU" sz="1050" spc="-1" strike="noStrike">
                <a:latin typeface="Candara"/>
              </a:rPr>
              <a:t>я  </a:t>
            </a:r>
            <a:r>
              <a:rPr b="1" lang="ru-RU" sz="1050" spc="-1" strike="noStrike">
                <a:latin typeface="Candara"/>
              </a:rPr>
              <a:t>M</a:t>
            </a:r>
            <a:r>
              <a:rPr b="1" lang="ru-RU" sz="1050" spc="-1" strike="noStrike">
                <a:latin typeface="Candara"/>
              </a:rPr>
              <a:t>ob</a:t>
            </a:r>
            <a:r>
              <a:rPr b="1" lang="ru-RU" sz="1050" spc="-1" strike="noStrike">
                <a:latin typeface="Candara"/>
              </a:rPr>
              <a:t>ile</a:t>
            </a:r>
            <a:r>
              <a:rPr b="1" lang="ru-RU" sz="1050" spc="-26" strike="noStrike">
                <a:latin typeface="Candara"/>
              </a:rPr>
              <a:t> </a:t>
            </a:r>
            <a:r>
              <a:rPr b="1" lang="ru-RU" sz="1050" spc="-1" strike="noStrike">
                <a:latin typeface="Candara"/>
              </a:rPr>
              <a:t>S</a:t>
            </a:r>
            <a:r>
              <a:rPr b="1" lang="ru-RU" sz="1050" spc="-1" strike="noStrike">
                <a:latin typeface="Candara"/>
              </a:rPr>
              <a:t>M</a:t>
            </a:r>
            <a:r>
              <a:rPr b="1" lang="ru-RU" sz="1050" spc="-1" strike="noStrike">
                <a:latin typeface="Candara"/>
              </a:rPr>
              <a:t>AR</a:t>
            </a:r>
            <a:r>
              <a:rPr b="1" lang="ru-RU" sz="1050" spc="-1" strike="noStrike">
                <a:latin typeface="Candara"/>
              </a:rPr>
              <a:t>TS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300" name="CustomShape 16"/>
          <p:cNvSpPr/>
          <p:nvPr/>
        </p:nvSpPr>
        <p:spPr>
          <a:xfrm>
            <a:off x="1752120" y="6727320"/>
            <a:ext cx="1236600" cy="81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7280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latin typeface="Candara"/>
              </a:rPr>
              <a:t>к</a:t>
            </a:r>
            <a:r>
              <a:rPr b="0" lang="ru-RU" sz="1050" spc="-1" strike="noStrike">
                <a:latin typeface="Candara"/>
              </a:rPr>
              <a:t>л</a:t>
            </a:r>
            <a:r>
              <a:rPr b="0" lang="ru-RU" sz="1050" spc="-1" strike="noStrike">
                <a:latin typeface="Candara"/>
              </a:rPr>
              <a:t>и</a:t>
            </a:r>
            <a:r>
              <a:rPr b="0" lang="ru-RU" sz="1050" spc="-1" strike="noStrike">
                <a:latin typeface="Candara"/>
              </a:rPr>
              <a:t>е</a:t>
            </a:r>
            <a:r>
              <a:rPr b="0" lang="ru-RU" sz="1050" spc="-1" strike="noStrike">
                <a:latin typeface="Candara"/>
              </a:rPr>
              <a:t>н</a:t>
            </a:r>
            <a:r>
              <a:rPr b="0" lang="ru-RU" sz="1050" spc="-1" strike="noStrike">
                <a:latin typeface="Candara"/>
              </a:rPr>
              <a:t>т</a:t>
            </a:r>
            <a:r>
              <a:rPr b="0" lang="ru-RU" sz="1050" spc="-1" strike="noStrike">
                <a:latin typeface="Candara"/>
              </a:rPr>
              <a:t> </a:t>
            </a:r>
            <a:r>
              <a:rPr b="1" lang="ru-RU" sz="1050" spc="-1" strike="noStrike">
                <a:latin typeface="Candara"/>
              </a:rPr>
              <a:t>M</a:t>
            </a:r>
            <a:r>
              <a:rPr b="1" lang="ru-RU" sz="1050" spc="-1" strike="noStrike">
                <a:latin typeface="Candara"/>
              </a:rPr>
              <a:t>o</a:t>
            </a:r>
            <a:r>
              <a:rPr b="1" lang="ru-RU" sz="1050" spc="-1" strike="noStrike">
                <a:latin typeface="Candara"/>
              </a:rPr>
              <a:t>b</a:t>
            </a:r>
            <a:r>
              <a:rPr b="1" lang="ru-RU" sz="1050" spc="-1" strike="noStrike">
                <a:latin typeface="Candara"/>
              </a:rPr>
              <a:t>i</a:t>
            </a:r>
            <a:r>
              <a:rPr b="1" lang="ru-RU" sz="1050" spc="-1" strike="noStrike">
                <a:latin typeface="Candara"/>
              </a:rPr>
              <a:t>l</a:t>
            </a:r>
            <a:r>
              <a:rPr b="1" lang="ru-RU" sz="1050" spc="-1" strike="noStrike">
                <a:latin typeface="Candara"/>
              </a:rPr>
              <a:t>e</a:t>
            </a:r>
            <a:r>
              <a:rPr b="1" lang="ru-RU" sz="1050" spc="-86" strike="noStrike">
                <a:latin typeface="Candara"/>
              </a:rPr>
              <a:t> </a:t>
            </a:r>
            <a:r>
              <a:rPr b="1" lang="ru-RU" sz="1050" spc="-1" strike="noStrike">
                <a:latin typeface="Candara"/>
              </a:rPr>
              <a:t>S</a:t>
            </a:r>
            <a:r>
              <a:rPr b="1" lang="ru-RU" sz="1050" spc="-1" strike="noStrike">
                <a:latin typeface="Candara"/>
              </a:rPr>
              <a:t>M</a:t>
            </a:r>
            <a:r>
              <a:rPr b="1" lang="ru-RU" sz="1050" spc="-1" strike="noStrike">
                <a:latin typeface="Candara"/>
              </a:rPr>
              <a:t>A</a:t>
            </a:r>
            <a:r>
              <a:rPr b="1" lang="ru-RU" sz="1050" spc="-1" strike="noStrike">
                <a:latin typeface="Candara"/>
              </a:rPr>
              <a:t>R</a:t>
            </a:r>
            <a:r>
              <a:rPr b="1" lang="ru-RU" sz="1050" spc="-1" strike="noStrike">
                <a:latin typeface="Candara"/>
              </a:rPr>
              <a:t>T</a:t>
            </a:r>
            <a:r>
              <a:rPr b="1" lang="ru-RU" sz="1050" spc="-1" strike="noStrike">
                <a:latin typeface="Candara"/>
              </a:rPr>
              <a:t>S</a:t>
            </a:r>
            <a:endParaRPr b="0" lang="ru-RU" sz="10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050" spc="-1" strike="noStrike">
                <a:latin typeface="Candara"/>
              </a:rPr>
              <a:t>д</a:t>
            </a:r>
            <a:r>
              <a:rPr b="0" lang="ru-RU" sz="1050" spc="-1" strike="noStrike">
                <a:latin typeface="Candara"/>
              </a:rPr>
              <a:t>л</a:t>
            </a:r>
            <a:r>
              <a:rPr b="0" lang="ru-RU" sz="1050" spc="-1" strike="noStrike">
                <a:latin typeface="Candara"/>
              </a:rPr>
              <a:t>я</a:t>
            </a:r>
            <a:r>
              <a:rPr b="0" lang="ru-RU" sz="1050" spc="-1" strike="noStrike">
                <a:latin typeface="Candara"/>
              </a:rPr>
              <a:t> </a:t>
            </a:r>
            <a:r>
              <a:rPr b="0" lang="ru-RU" sz="1050" spc="-1" strike="noStrike">
                <a:latin typeface="Candara"/>
              </a:rPr>
              <a:t>и</a:t>
            </a:r>
            <a:r>
              <a:rPr b="0" lang="ru-RU" sz="1050" spc="-1" strike="noStrike">
                <a:latin typeface="Candara"/>
              </a:rPr>
              <a:t>н</a:t>
            </a:r>
            <a:r>
              <a:rPr b="0" lang="ru-RU" sz="1050" spc="-1" strike="noStrike">
                <a:latin typeface="Candara"/>
              </a:rPr>
              <a:t>д</a:t>
            </a:r>
            <a:r>
              <a:rPr b="0" lang="ru-RU" sz="1050" spc="-1" strike="noStrike">
                <a:latin typeface="Candara"/>
              </a:rPr>
              <a:t>у</a:t>
            </a:r>
            <a:r>
              <a:rPr b="0" lang="ru-RU" sz="1050" spc="-1" strike="noStrike">
                <a:latin typeface="Candara"/>
              </a:rPr>
              <a:t>с</a:t>
            </a:r>
            <a:r>
              <a:rPr b="0" lang="ru-RU" sz="1050" spc="-1" strike="noStrike">
                <a:latin typeface="Candara"/>
              </a:rPr>
              <a:t>т</a:t>
            </a:r>
            <a:r>
              <a:rPr b="0" lang="ru-RU" sz="1050" spc="-1" strike="noStrike">
                <a:latin typeface="Candara"/>
              </a:rPr>
              <a:t>р</a:t>
            </a:r>
            <a:r>
              <a:rPr b="0" lang="ru-RU" sz="1050" spc="-1" strike="noStrike">
                <a:latin typeface="Candara"/>
              </a:rPr>
              <a:t>и</a:t>
            </a:r>
            <a:r>
              <a:rPr b="0" lang="ru-RU" sz="1050" spc="-1" strike="noStrike">
                <a:latin typeface="Candara"/>
              </a:rPr>
              <a:t>а</a:t>
            </a:r>
            <a:r>
              <a:rPr b="0" lang="ru-RU" sz="1050" spc="-1" strike="noStrike">
                <a:latin typeface="Candara"/>
              </a:rPr>
              <a:t>л</a:t>
            </a:r>
            <a:r>
              <a:rPr b="0" lang="ru-RU" sz="1050" spc="-1" strike="noStrike">
                <a:latin typeface="Candara"/>
              </a:rPr>
              <a:t>ь</a:t>
            </a:r>
            <a:r>
              <a:rPr b="0" lang="ru-RU" sz="1050" spc="-1" strike="noStrike">
                <a:latin typeface="Candara"/>
              </a:rPr>
              <a:t>н</a:t>
            </a:r>
            <a:r>
              <a:rPr b="0" lang="ru-RU" sz="1050" spc="-1" strike="noStrike">
                <a:latin typeface="Candara"/>
              </a:rPr>
              <a:t>ы</a:t>
            </a:r>
            <a:r>
              <a:rPr b="0" lang="ru-RU" sz="1050" spc="-1" strike="noStrike">
                <a:latin typeface="Candara"/>
              </a:rPr>
              <a:t>х</a:t>
            </a:r>
            <a:r>
              <a:rPr b="0" lang="ru-RU" sz="1050" spc="-131" strike="noStrike">
                <a:latin typeface="Candara"/>
              </a:rPr>
              <a:t> </a:t>
            </a:r>
            <a:r>
              <a:rPr b="0" lang="ru-RU" sz="1050" spc="-1" strike="noStrike">
                <a:latin typeface="Candara"/>
              </a:rPr>
              <a:t>П</a:t>
            </a:r>
            <a:r>
              <a:rPr b="0" lang="ru-RU" sz="1050" spc="-1" strike="noStrike">
                <a:latin typeface="Candara"/>
              </a:rPr>
              <a:t>К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301" name="CustomShape 17"/>
          <p:cNvSpPr/>
          <p:nvPr/>
        </p:nvSpPr>
        <p:spPr>
          <a:xfrm>
            <a:off x="3127680" y="4714920"/>
            <a:ext cx="1446120" cy="288360"/>
          </a:xfrm>
          <a:custGeom>
            <a:avLst/>
            <a:gdLst/>
            <a:ahLst/>
            <a:rect l="l" t="t" r="r" b="b"/>
            <a:pathLst>
              <a:path w="1649095" h="262254">
                <a:moveTo>
                  <a:pt x="1648967" y="0"/>
                </a:moveTo>
                <a:lnTo>
                  <a:pt x="0" y="0"/>
                </a:lnTo>
                <a:lnTo>
                  <a:pt x="0" y="262128"/>
                </a:lnTo>
                <a:lnTo>
                  <a:pt x="1648967" y="262128"/>
                </a:lnTo>
                <a:lnTo>
                  <a:pt x="1648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2" name="Group 18"/>
          <p:cNvGrpSpPr/>
          <p:nvPr/>
        </p:nvGrpSpPr>
        <p:grpSpPr>
          <a:xfrm>
            <a:off x="1211760" y="6026400"/>
            <a:ext cx="248760" cy="667800"/>
            <a:chOff x="1211760" y="6026400"/>
            <a:chExt cx="248760" cy="667800"/>
          </a:xfrm>
        </p:grpSpPr>
        <p:pic>
          <p:nvPicPr>
            <p:cNvPr id="303" name="object 28" descr=""/>
            <p:cNvPicPr/>
            <p:nvPr/>
          </p:nvPicPr>
          <p:blipFill>
            <a:blip r:embed="rId9"/>
            <a:stretch/>
          </p:blipFill>
          <p:spPr>
            <a:xfrm>
              <a:off x="1211760" y="6026400"/>
              <a:ext cx="240480" cy="33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4" name="object 29" descr=""/>
            <p:cNvPicPr/>
            <p:nvPr/>
          </p:nvPicPr>
          <p:blipFill>
            <a:blip r:embed="rId10"/>
            <a:stretch/>
          </p:blipFill>
          <p:spPr>
            <a:xfrm>
              <a:off x="1221120" y="6360840"/>
              <a:ext cx="239400" cy="33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5" name="CustomShape 19"/>
          <p:cNvSpPr/>
          <p:nvPr/>
        </p:nvSpPr>
        <p:spPr>
          <a:xfrm>
            <a:off x="3096000" y="4742280"/>
            <a:ext cx="135216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latin typeface="Candara"/>
              </a:rPr>
              <a:t>с</a:t>
            </a:r>
            <a:r>
              <a:rPr b="0" lang="ru-RU" sz="1050" spc="-1" strike="noStrike">
                <a:latin typeface="Candara"/>
              </a:rPr>
              <a:t>е</a:t>
            </a:r>
            <a:r>
              <a:rPr b="0" lang="ru-RU" sz="1050" spc="-1" strike="noStrike">
                <a:latin typeface="Candara"/>
              </a:rPr>
              <a:t>р</a:t>
            </a:r>
            <a:r>
              <a:rPr b="0" lang="ru-RU" sz="1050" spc="-1" strike="noStrike">
                <a:latin typeface="Candara"/>
              </a:rPr>
              <a:t>в</a:t>
            </a:r>
            <a:r>
              <a:rPr b="0" lang="ru-RU" sz="1050" spc="-1" strike="noStrike">
                <a:latin typeface="Candara"/>
              </a:rPr>
              <a:t>е</a:t>
            </a:r>
            <a:r>
              <a:rPr b="0" lang="ru-RU" sz="1050" spc="-1" strike="noStrike">
                <a:latin typeface="Candara"/>
              </a:rPr>
              <a:t>р</a:t>
            </a:r>
            <a:r>
              <a:rPr b="0" lang="ru-RU" sz="1050" spc="-1" strike="noStrike">
                <a:latin typeface="Candara"/>
              </a:rPr>
              <a:t> </a:t>
            </a:r>
            <a:r>
              <a:rPr b="1" lang="ru-RU" sz="1050" spc="-1" strike="noStrike">
                <a:latin typeface="Candara"/>
              </a:rPr>
              <a:t>M</a:t>
            </a:r>
            <a:r>
              <a:rPr b="1" lang="ru-RU" sz="1050" spc="-1" strike="noStrike">
                <a:latin typeface="Candara"/>
              </a:rPr>
              <a:t>o</a:t>
            </a:r>
            <a:r>
              <a:rPr b="1" lang="ru-RU" sz="1050" spc="-1" strike="noStrike">
                <a:latin typeface="Candara"/>
              </a:rPr>
              <a:t>b</a:t>
            </a:r>
            <a:r>
              <a:rPr b="1" lang="ru-RU" sz="1050" spc="-1" strike="noStrike">
                <a:latin typeface="Candara"/>
              </a:rPr>
              <a:t>i</a:t>
            </a:r>
            <a:r>
              <a:rPr b="1" lang="ru-RU" sz="1050" spc="-1" strike="noStrike">
                <a:latin typeface="Candara"/>
              </a:rPr>
              <a:t>l</a:t>
            </a:r>
            <a:r>
              <a:rPr b="1" lang="ru-RU" sz="1050" spc="-1" strike="noStrike">
                <a:latin typeface="Candara"/>
              </a:rPr>
              <a:t>e</a:t>
            </a:r>
            <a:r>
              <a:rPr b="1" lang="ru-RU" sz="1050" spc="-72" strike="noStrike">
                <a:latin typeface="Candara"/>
              </a:rPr>
              <a:t> </a:t>
            </a:r>
            <a:r>
              <a:rPr b="1" lang="ru-RU" sz="1050" spc="-1" strike="noStrike">
                <a:latin typeface="Candara"/>
              </a:rPr>
              <a:t>S</a:t>
            </a:r>
            <a:r>
              <a:rPr b="1" lang="ru-RU" sz="1050" spc="-1" strike="noStrike">
                <a:latin typeface="Candara"/>
              </a:rPr>
              <a:t>M</a:t>
            </a:r>
            <a:r>
              <a:rPr b="1" lang="ru-RU" sz="1050" spc="-1" strike="noStrike">
                <a:latin typeface="Candara"/>
              </a:rPr>
              <a:t>A</a:t>
            </a:r>
            <a:r>
              <a:rPr b="1" lang="ru-RU" sz="1050" spc="-1" strike="noStrike">
                <a:latin typeface="Candara"/>
              </a:rPr>
              <a:t>R</a:t>
            </a:r>
            <a:r>
              <a:rPr b="1" lang="ru-RU" sz="1050" spc="-1" strike="noStrike">
                <a:latin typeface="Candara"/>
              </a:rPr>
              <a:t>T</a:t>
            </a:r>
            <a:r>
              <a:rPr b="1" lang="ru-RU" sz="1050" spc="-1" strike="noStrike">
                <a:latin typeface="Candara"/>
              </a:rPr>
              <a:t>S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306" name="Group 20"/>
          <p:cNvGrpSpPr/>
          <p:nvPr/>
        </p:nvGrpSpPr>
        <p:grpSpPr>
          <a:xfrm>
            <a:off x="1512720" y="344160"/>
            <a:ext cx="3790800" cy="6332040"/>
            <a:chOff x="1512720" y="344160"/>
            <a:chExt cx="3790800" cy="6332040"/>
          </a:xfrm>
        </p:grpSpPr>
        <p:sp>
          <p:nvSpPr>
            <p:cNvPr id="307" name="CustomShape 21"/>
            <p:cNvSpPr/>
            <p:nvPr/>
          </p:nvSpPr>
          <p:spPr>
            <a:xfrm>
              <a:off x="3373560" y="4488480"/>
              <a:ext cx="61560" cy="120600"/>
            </a:xfrm>
            <a:custGeom>
              <a:avLst/>
              <a:gdLst/>
              <a:ahLst/>
              <a:rect l="l" t="t" r="r" b="b"/>
              <a:pathLst>
                <a:path w="70485" h="109854">
                  <a:moveTo>
                    <a:pt x="70103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70103" y="109728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CustomShape 22"/>
            <p:cNvSpPr/>
            <p:nvPr/>
          </p:nvSpPr>
          <p:spPr>
            <a:xfrm>
              <a:off x="1512720" y="6140520"/>
              <a:ext cx="483840" cy="455760"/>
            </a:xfrm>
            <a:custGeom>
              <a:avLst/>
              <a:gdLst/>
              <a:ahLst/>
              <a:rect l="l" t="t" r="r" b="b"/>
              <a:pathLst>
                <a:path w="551814" h="414020">
                  <a:moveTo>
                    <a:pt x="551434" y="114973"/>
                  </a:moveTo>
                  <a:lnTo>
                    <a:pt x="475246" y="76873"/>
                  </a:lnTo>
                  <a:lnTo>
                    <a:pt x="322834" y="635"/>
                  </a:lnTo>
                  <a:lnTo>
                    <a:pt x="322834" y="76873"/>
                  </a:lnTo>
                  <a:lnTo>
                    <a:pt x="322834" y="153073"/>
                  </a:lnTo>
                  <a:lnTo>
                    <a:pt x="322834" y="184404"/>
                  </a:lnTo>
                  <a:lnTo>
                    <a:pt x="322834" y="229273"/>
                  </a:lnTo>
                  <a:lnTo>
                    <a:pt x="322834" y="260604"/>
                  </a:lnTo>
                  <a:lnTo>
                    <a:pt x="275717" y="260604"/>
                  </a:lnTo>
                  <a:lnTo>
                    <a:pt x="273189" y="261112"/>
                  </a:lnTo>
                  <a:lnTo>
                    <a:pt x="228600" y="261112"/>
                  </a:lnTo>
                  <a:lnTo>
                    <a:pt x="228600" y="228600"/>
                  </a:lnTo>
                  <a:lnTo>
                    <a:pt x="228600" y="184912"/>
                  </a:lnTo>
                  <a:lnTo>
                    <a:pt x="228600" y="152400"/>
                  </a:lnTo>
                  <a:lnTo>
                    <a:pt x="272364" y="152400"/>
                  </a:lnTo>
                  <a:lnTo>
                    <a:pt x="275717" y="153073"/>
                  </a:lnTo>
                  <a:lnTo>
                    <a:pt x="322834" y="153073"/>
                  </a:lnTo>
                  <a:lnTo>
                    <a:pt x="322834" y="76873"/>
                  </a:lnTo>
                  <a:lnTo>
                    <a:pt x="279044" y="76873"/>
                  </a:lnTo>
                  <a:lnTo>
                    <a:pt x="275717" y="76200"/>
                  </a:lnTo>
                  <a:lnTo>
                    <a:pt x="228600" y="76200"/>
                  </a:lnTo>
                  <a:lnTo>
                    <a:pt x="228600" y="0"/>
                  </a:lnTo>
                  <a:lnTo>
                    <a:pt x="0" y="114300"/>
                  </a:lnTo>
                  <a:lnTo>
                    <a:pt x="184912" y="206756"/>
                  </a:lnTo>
                  <a:lnTo>
                    <a:pt x="0" y="299212"/>
                  </a:lnTo>
                  <a:lnTo>
                    <a:pt x="228600" y="413512"/>
                  </a:lnTo>
                  <a:lnTo>
                    <a:pt x="228600" y="337312"/>
                  </a:lnTo>
                  <a:lnTo>
                    <a:pt x="275717" y="337312"/>
                  </a:lnTo>
                  <a:lnTo>
                    <a:pt x="278231" y="336804"/>
                  </a:lnTo>
                  <a:lnTo>
                    <a:pt x="322834" y="336804"/>
                  </a:lnTo>
                  <a:lnTo>
                    <a:pt x="322834" y="413004"/>
                  </a:lnTo>
                  <a:lnTo>
                    <a:pt x="475234" y="336804"/>
                  </a:lnTo>
                  <a:lnTo>
                    <a:pt x="551434" y="298704"/>
                  </a:lnTo>
                  <a:lnTo>
                    <a:pt x="475234" y="260604"/>
                  </a:lnTo>
                  <a:lnTo>
                    <a:pt x="367703" y="206844"/>
                  </a:lnTo>
                  <a:lnTo>
                    <a:pt x="475234" y="153073"/>
                  </a:lnTo>
                  <a:lnTo>
                    <a:pt x="551434" y="114973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9" name="object 34" descr=""/>
            <p:cNvPicPr/>
            <p:nvPr/>
          </p:nvPicPr>
          <p:blipFill>
            <a:blip r:embed="rId11"/>
            <a:stretch/>
          </p:blipFill>
          <p:spPr>
            <a:xfrm>
              <a:off x="3346560" y="5768280"/>
              <a:ext cx="914040" cy="907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0" name="CustomShape 23"/>
            <p:cNvSpPr/>
            <p:nvPr/>
          </p:nvSpPr>
          <p:spPr>
            <a:xfrm>
              <a:off x="3648600" y="4950360"/>
              <a:ext cx="244080" cy="717480"/>
            </a:xfrm>
            <a:custGeom>
              <a:avLst/>
              <a:gdLst/>
              <a:ahLst/>
              <a:rect l="l" t="t" r="r" b="b"/>
              <a:pathLst>
                <a:path w="278129" h="651510">
                  <a:moveTo>
                    <a:pt x="76200" y="422910"/>
                  </a:moveTo>
                  <a:lnTo>
                    <a:pt x="0" y="422910"/>
                  </a:lnTo>
                  <a:lnTo>
                    <a:pt x="114300" y="651510"/>
                  </a:lnTo>
                  <a:lnTo>
                    <a:pt x="209550" y="461010"/>
                  </a:lnTo>
                  <a:lnTo>
                    <a:pt x="76200" y="461010"/>
                  </a:lnTo>
                  <a:lnTo>
                    <a:pt x="76200" y="422910"/>
                  </a:lnTo>
                  <a:close/>
                  <a:moveTo>
                    <a:pt x="125602" y="287655"/>
                  </a:moveTo>
                  <a:lnTo>
                    <a:pt x="114300" y="287655"/>
                  </a:lnTo>
                  <a:lnTo>
                    <a:pt x="99452" y="290643"/>
                  </a:lnTo>
                  <a:lnTo>
                    <a:pt x="87344" y="298799"/>
                  </a:lnTo>
                  <a:lnTo>
                    <a:pt x="79188" y="310907"/>
                  </a:lnTo>
                  <a:lnTo>
                    <a:pt x="76200" y="325755"/>
                  </a:lnTo>
                  <a:lnTo>
                    <a:pt x="76200" y="461010"/>
                  </a:lnTo>
                  <a:lnTo>
                    <a:pt x="152400" y="461010"/>
                  </a:lnTo>
                  <a:lnTo>
                    <a:pt x="152400" y="363855"/>
                  </a:lnTo>
                  <a:lnTo>
                    <a:pt x="114300" y="363855"/>
                  </a:lnTo>
                  <a:lnTo>
                    <a:pt x="152400" y="325755"/>
                  </a:lnTo>
                  <a:lnTo>
                    <a:pt x="125602" y="325755"/>
                  </a:lnTo>
                  <a:lnTo>
                    <a:pt x="125602" y="287655"/>
                  </a:lnTo>
                  <a:close/>
                  <a:moveTo>
                    <a:pt x="228600" y="422910"/>
                  </a:moveTo>
                  <a:lnTo>
                    <a:pt x="152400" y="422910"/>
                  </a:lnTo>
                  <a:lnTo>
                    <a:pt x="152400" y="461010"/>
                  </a:lnTo>
                  <a:lnTo>
                    <a:pt x="209550" y="461010"/>
                  </a:lnTo>
                  <a:lnTo>
                    <a:pt x="228600" y="422910"/>
                  </a:lnTo>
                  <a:close/>
                  <a:moveTo>
                    <a:pt x="152400" y="325755"/>
                  </a:moveTo>
                  <a:lnTo>
                    <a:pt x="114300" y="363855"/>
                  </a:lnTo>
                  <a:lnTo>
                    <a:pt x="152400" y="363855"/>
                  </a:lnTo>
                  <a:lnTo>
                    <a:pt x="152400" y="325755"/>
                  </a:lnTo>
                  <a:close/>
                  <a:moveTo>
                    <a:pt x="201802" y="287655"/>
                  </a:moveTo>
                  <a:lnTo>
                    <a:pt x="163702" y="287655"/>
                  </a:lnTo>
                  <a:lnTo>
                    <a:pt x="125602" y="325755"/>
                  </a:lnTo>
                  <a:lnTo>
                    <a:pt x="152400" y="325755"/>
                  </a:lnTo>
                  <a:lnTo>
                    <a:pt x="152400" y="363855"/>
                  </a:lnTo>
                  <a:lnTo>
                    <a:pt x="163702" y="363855"/>
                  </a:lnTo>
                  <a:lnTo>
                    <a:pt x="178550" y="360866"/>
                  </a:lnTo>
                  <a:lnTo>
                    <a:pt x="190658" y="352710"/>
                  </a:lnTo>
                  <a:lnTo>
                    <a:pt x="198814" y="340602"/>
                  </a:lnTo>
                  <a:lnTo>
                    <a:pt x="201802" y="325755"/>
                  </a:lnTo>
                  <a:lnTo>
                    <a:pt x="201802" y="287655"/>
                  </a:lnTo>
                  <a:close/>
                  <a:moveTo>
                    <a:pt x="201802" y="190500"/>
                  </a:moveTo>
                  <a:lnTo>
                    <a:pt x="125602" y="190500"/>
                  </a:lnTo>
                  <a:lnTo>
                    <a:pt x="125602" y="325755"/>
                  </a:lnTo>
                  <a:lnTo>
                    <a:pt x="163702" y="287655"/>
                  </a:lnTo>
                  <a:lnTo>
                    <a:pt x="201802" y="287655"/>
                  </a:lnTo>
                  <a:lnTo>
                    <a:pt x="201802" y="190500"/>
                  </a:lnTo>
                  <a:close/>
                  <a:moveTo>
                    <a:pt x="163702" y="0"/>
                  </a:moveTo>
                  <a:lnTo>
                    <a:pt x="49402" y="228600"/>
                  </a:lnTo>
                  <a:lnTo>
                    <a:pt x="125602" y="228600"/>
                  </a:lnTo>
                  <a:lnTo>
                    <a:pt x="125602" y="190500"/>
                  </a:lnTo>
                  <a:lnTo>
                    <a:pt x="258952" y="190500"/>
                  </a:lnTo>
                  <a:lnTo>
                    <a:pt x="163702" y="0"/>
                  </a:lnTo>
                  <a:close/>
                  <a:moveTo>
                    <a:pt x="258952" y="190500"/>
                  </a:moveTo>
                  <a:lnTo>
                    <a:pt x="201802" y="190500"/>
                  </a:lnTo>
                  <a:lnTo>
                    <a:pt x="201802" y="228600"/>
                  </a:lnTo>
                  <a:lnTo>
                    <a:pt x="278002" y="228600"/>
                  </a:lnTo>
                  <a:lnTo>
                    <a:pt x="258952" y="19050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1" name="object 36" descr=""/>
            <p:cNvPicPr/>
            <p:nvPr/>
          </p:nvPicPr>
          <p:blipFill>
            <a:blip r:embed="rId12"/>
            <a:stretch/>
          </p:blipFill>
          <p:spPr>
            <a:xfrm>
              <a:off x="4425480" y="5841720"/>
              <a:ext cx="551520" cy="64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2" name="CustomShape 24"/>
            <p:cNvSpPr/>
            <p:nvPr/>
          </p:nvSpPr>
          <p:spPr>
            <a:xfrm>
              <a:off x="4622400" y="5955480"/>
              <a:ext cx="333000" cy="468360"/>
            </a:xfrm>
            <a:custGeom>
              <a:avLst/>
              <a:gdLst/>
              <a:ahLst/>
              <a:rect l="l" t="t" r="r" b="b"/>
              <a:pathLst>
                <a:path w="379729" h="425450">
                  <a:moveTo>
                    <a:pt x="304546" y="0"/>
                  </a:moveTo>
                  <a:lnTo>
                    <a:pt x="361569" y="16256"/>
                  </a:lnTo>
                  <a:lnTo>
                    <a:pt x="368046" y="29337"/>
                  </a:lnTo>
                  <a:lnTo>
                    <a:pt x="366395" y="71628"/>
                  </a:lnTo>
                  <a:lnTo>
                    <a:pt x="376174" y="78232"/>
                  </a:lnTo>
                  <a:lnTo>
                    <a:pt x="374650" y="104267"/>
                  </a:lnTo>
                  <a:lnTo>
                    <a:pt x="379475" y="110744"/>
                  </a:lnTo>
                  <a:lnTo>
                    <a:pt x="379475" y="127127"/>
                  </a:lnTo>
                  <a:lnTo>
                    <a:pt x="371348" y="135255"/>
                  </a:lnTo>
                  <a:lnTo>
                    <a:pt x="366395" y="145034"/>
                  </a:lnTo>
                  <a:lnTo>
                    <a:pt x="361569" y="184086"/>
                  </a:lnTo>
                  <a:lnTo>
                    <a:pt x="346963" y="198755"/>
                  </a:lnTo>
                  <a:lnTo>
                    <a:pt x="346963" y="241109"/>
                  </a:lnTo>
                  <a:lnTo>
                    <a:pt x="128650" y="425196"/>
                  </a:lnTo>
                  <a:lnTo>
                    <a:pt x="110744" y="423570"/>
                  </a:lnTo>
                  <a:lnTo>
                    <a:pt x="0" y="382841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" name="CustomShape 25"/>
            <p:cNvSpPr/>
            <p:nvPr/>
          </p:nvSpPr>
          <p:spPr>
            <a:xfrm>
              <a:off x="4469400" y="5864760"/>
              <a:ext cx="421200" cy="172800"/>
            </a:xfrm>
            <a:custGeom>
              <a:avLst/>
              <a:gdLst/>
              <a:ahLst/>
              <a:rect l="l" t="t" r="r" b="b"/>
              <a:pathLst>
                <a:path w="480695" h="156845">
                  <a:moveTo>
                    <a:pt x="0" y="156590"/>
                  </a:moveTo>
                  <a:lnTo>
                    <a:pt x="39570" y="94067"/>
                  </a:lnTo>
                  <a:lnTo>
                    <a:pt x="71455" y="67127"/>
                  </a:lnTo>
                  <a:lnTo>
                    <a:pt x="110296" y="43743"/>
                  </a:lnTo>
                  <a:lnTo>
                    <a:pt x="155260" y="24423"/>
                  </a:lnTo>
                  <a:lnTo>
                    <a:pt x="205513" y="9673"/>
                  </a:lnTo>
                  <a:lnTo>
                    <a:pt x="260223" y="0"/>
                  </a:lnTo>
                  <a:moveTo>
                    <a:pt x="215011" y="6477"/>
                  </a:moveTo>
                  <a:lnTo>
                    <a:pt x="480187" y="8115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" name="CustomShape 26"/>
            <p:cNvSpPr/>
            <p:nvPr/>
          </p:nvSpPr>
          <p:spPr>
            <a:xfrm>
              <a:off x="3987000" y="4950360"/>
              <a:ext cx="787680" cy="815760"/>
            </a:xfrm>
            <a:custGeom>
              <a:avLst/>
              <a:gdLst/>
              <a:ahLst/>
              <a:rect l="l" t="t" r="r" b="b"/>
              <a:pathLst>
                <a:path w="898525" h="741045">
                  <a:moveTo>
                    <a:pt x="745871" y="512445"/>
                  </a:moveTo>
                  <a:lnTo>
                    <a:pt x="669671" y="512445"/>
                  </a:lnTo>
                  <a:lnTo>
                    <a:pt x="783971" y="741045"/>
                  </a:lnTo>
                  <a:lnTo>
                    <a:pt x="879221" y="550545"/>
                  </a:lnTo>
                  <a:lnTo>
                    <a:pt x="745871" y="550545"/>
                  </a:lnTo>
                  <a:lnTo>
                    <a:pt x="745871" y="512445"/>
                  </a:lnTo>
                  <a:close/>
                  <a:moveTo>
                    <a:pt x="745871" y="497078"/>
                  </a:moveTo>
                  <a:lnTo>
                    <a:pt x="745871" y="550545"/>
                  </a:lnTo>
                  <a:lnTo>
                    <a:pt x="822071" y="550545"/>
                  </a:lnTo>
                  <a:lnTo>
                    <a:pt x="822071" y="535178"/>
                  </a:lnTo>
                  <a:lnTo>
                    <a:pt x="783971" y="535178"/>
                  </a:lnTo>
                  <a:lnTo>
                    <a:pt x="745871" y="497078"/>
                  </a:lnTo>
                  <a:close/>
                  <a:moveTo>
                    <a:pt x="898271" y="512445"/>
                  </a:moveTo>
                  <a:lnTo>
                    <a:pt x="822071" y="512445"/>
                  </a:lnTo>
                  <a:lnTo>
                    <a:pt x="822071" y="550545"/>
                  </a:lnTo>
                  <a:lnTo>
                    <a:pt x="879221" y="550545"/>
                  </a:lnTo>
                  <a:lnTo>
                    <a:pt x="898271" y="512445"/>
                  </a:lnTo>
                  <a:close/>
                  <a:moveTo>
                    <a:pt x="152400" y="190500"/>
                  </a:moveTo>
                  <a:lnTo>
                    <a:pt x="76200" y="190500"/>
                  </a:lnTo>
                  <a:lnTo>
                    <a:pt x="76200" y="497078"/>
                  </a:lnTo>
                  <a:lnTo>
                    <a:pt x="79188" y="511925"/>
                  </a:lnTo>
                  <a:lnTo>
                    <a:pt x="87344" y="524033"/>
                  </a:lnTo>
                  <a:lnTo>
                    <a:pt x="99452" y="532189"/>
                  </a:lnTo>
                  <a:lnTo>
                    <a:pt x="114300" y="535178"/>
                  </a:lnTo>
                  <a:lnTo>
                    <a:pt x="681037" y="535178"/>
                  </a:lnTo>
                  <a:lnTo>
                    <a:pt x="669671" y="512445"/>
                  </a:lnTo>
                  <a:lnTo>
                    <a:pt x="745871" y="512445"/>
                  </a:lnTo>
                  <a:lnTo>
                    <a:pt x="745871" y="497078"/>
                  </a:lnTo>
                  <a:lnTo>
                    <a:pt x="152400" y="497078"/>
                  </a:lnTo>
                  <a:lnTo>
                    <a:pt x="114300" y="458978"/>
                  </a:lnTo>
                  <a:lnTo>
                    <a:pt x="152400" y="458978"/>
                  </a:lnTo>
                  <a:lnTo>
                    <a:pt x="152400" y="190500"/>
                  </a:lnTo>
                  <a:close/>
                  <a:moveTo>
                    <a:pt x="783971" y="458978"/>
                  </a:moveTo>
                  <a:lnTo>
                    <a:pt x="152400" y="458978"/>
                  </a:lnTo>
                  <a:lnTo>
                    <a:pt x="152400" y="497078"/>
                  </a:lnTo>
                  <a:lnTo>
                    <a:pt x="745871" y="497078"/>
                  </a:lnTo>
                  <a:lnTo>
                    <a:pt x="783971" y="535178"/>
                  </a:lnTo>
                  <a:lnTo>
                    <a:pt x="822071" y="535178"/>
                  </a:lnTo>
                  <a:lnTo>
                    <a:pt x="822071" y="497078"/>
                  </a:lnTo>
                  <a:lnTo>
                    <a:pt x="819064" y="482284"/>
                  </a:lnTo>
                  <a:lnTo>
                    <a:pt x="810879" y="470169"/>
                  </a:lnTo>
                  <a:lnTo>
                    <a:pt x="798764" y="461984"/>
                  </a:lnTo>
                  <a:lnTo>
                    <a:pt x="783971" y="458978"/>
                  </a:lnTo>
                  <a:close/>
                  <a:moveTo>
                    <a:pt x="152400" y="458978"/>
                  </a:moveTo>
                  <a:lnTo>
                    <a:pt x="114300" y="458978"/>
                  </a:lnTo>
                  <a:lnTo>
                    <a:pt x="152400" y="497078"/>
                  </a:lnTo>
                  <a:lnTo>
                    <a:pt x="152400" y="458978"/>
                  </a:lnTo>
                  <a:close/>
                  <a:moveTo>
                    <a:pt x="114300" y="0"/>
                  </a:moveTo>
                  <a:lnTo>
                    <a:pt x="0" y="228600"/>
                  </a:lnTo>
                  <a:lnTo>
                    <a:pt x="76200" y="228600"/>
                  </a:lnTo>
                  <a:lnTo>
                    <a:pt x="76200" y="190500"/>
                  </a:lnTo>
                  <a:lnTo>
                    <a:pt x="209550" y="190500"/>
                  </a:lnTo>
                  <a:lnTo>
                    <a:pt x="114300" y="0"/>
                  </a:lnTo>
                  <a:close/>
                  <a:moveTo>
                    <a:pt x="209550" y="190500"/>
                  </a:moveTo>
                  <a:lnTo>
                    <a:pt x="152400" y="190500"/>
                  </a:lnTo>
                  <a:lnTo>
                    <a:pt x="152400" y="228600"/>
                  </a:lnTo>
                  <a:lnTo>
                    <a:pt x="228600" y="228600"/>
                  </a:lnTo>
                  <a:lnTo>
                    <a:pt x="209550" y="19050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5" name="object 40" descr=""/>
            <p:cNvPicPr/>
            <p:nvPr/>
          </p:nvPicPr>
          <p:blipFill>
            <a:blip r:embed="rId13"/>
            <a:stretch/>
          </p:blipFill>
          <p:spPr>
            <a:xfrm>
              <a:off x="2523240" y="1683360"/>
              <a:ext cx="2636280" cy="125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6" name="object 41" descr=""/>
            <p:cNvPicPr/>
            <p:nvPr/>
          </p:nvPicPr>
          <p:blipFill>
            <a:blip r:embed="rId14"/>
            <a:stretch/>
          </p:blipFill>
          <p:spPr>
            <a:xfrm>
              <a:off x="3257280" y="862920"/>
              <a:ext cx="1115640" cy="1401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7" name="CustomShape 27"/>
            <p:cNvSpPr/>
            <p:nvPr/>
          </p:nvSpPr>
          <p:spPr>
            <a:xfrm>
              <a:off x="3619800" y="2265120"/>
              <a:ext cx="386640" cy="1358280"/>
            </a:xfrm>
            <a:custGeom>
              <a:avLst/>
              <a:gdLst/>
              <a:ahLst/>
              <a:rect l="l" t="t" r="r" b="b"/>
              <a:pathLst>
                <a:path w="441325" h="1233170">
                  <a:moveTo>
                    <a:pt x="146050" y="794765"/>
                  </a:moveTo>
                  <a:lnTo>
                    <a:pt x="0" y="794765"/>
                  </a:lnTo>
                  <a:lnTo>
                    <a:pt x="219075" y="1232915"/>
                  </a:lnTo>
                  <a:lnTo>
                    <a:pt x="401637" y="867790"/>
                  </a:lnTo>
                  <a:lnTo>
                    <a:pt x="146050" y="867790"/>
                  </a:lnTo>
                  <a:lnTo>
                    <a:pt x="146050" y="794765"/>
                  </a:lnTo>
                  <a:close/>
                  <a:moveTo>
                    <a:pt x="148716" y="603219"/>
                  </a:moveTo>
                  <a:lnTo>
                    <a:pt x="146050" y="616458"/>
                  </a:lnTo>
                  <a:lnTo>
                    <a:pt x="146050" y="867790"/>
                  </a:lnTo>
                  <a:lnTo>
                    <a:pt x="292100" y="867790"/>
                  </a:lnTo>
                  <a:lnTo>
                    <a:pt x="292100" y="689483"/>
                  </a:lnTo>
                  <a:lnTo>
                    <a:pt x="219075" y="689483"/>
                  </a:lnTo>
                  <a:lnTo>
                    <a:pt x="292100" y="616458"/>
                  </a:lnTo>
                  <a:lnTo>
                    <a:pt x="148716" y="616458"/>
                  </a:lnTo>
                  <a:lnTo>
                    <a:pt x="148716" y="603219"/>
                  </a:lnTo>
                  <a:close/>
                  <a:moveTo>
                    <a:pt x="438150" y="794765"/>
                  </a:moveTo>
                  <a:lnTo>
                    <a:pt x="292100" y="794765"/>
                  </a:lnTo>
                  <a:lnTo>
                    <a:pt x="292100" y="867790"/>
                  </a:lnTo>
                  <a:lnTo>
                    <a:pt x="401637" y="867790"/>
                  </a:lnTo>
                  <a:lnTo>
                    <a:pt x="438150" y="794765"/>
                  </a:lnTo>
                  <a:close/>
                  <a:moveTo>
                    <a:pt x="292100" y="616458"/>
                  </a:moveTo>
                  <a:lnTo>
                    <a:pt x="219075" y="689483"/>
                  </a:lnTo>
                  <a:lnTo>
                    <a:pt x="221741" y="689483"/>
                  </a:lnTo>
                  <a:lnTo>
                    <a:pt x="250189" y="683734"/>
                  </a:lnTo>
                  <a:lnTo>
                    <a:pt x="273399" y="668067"/>
                  </a:lnTo>
                  <a:lnTo>
                    <a:pt x="289036" y="644852"/>
                  </a:lnTo>
                  <a:lnTo>
                    <a:pt x="292100" y="629672"/>
                  </a:lnTo>
                  <a:lnTo>
                    <a:pt x="292100" y="616458"/>
                  </a:lnTo>
                  <a:close/>
                  <a:moveTo>
                    <a:pt x="292100" y="629672"/>
                  </a:moveTo>
                  <a:lnTo>
                    <a:pt x="289036" y="644852"/>
                  </a:lnTo>
                  <a:lnTo>
                    <a:pt x="273399" y="668067"/>
                  </a:lnTo>
                  <a:lnTo>
                    <a:pt x="250189" y="683734"/>
                  </a:lnTo>
                  <a:lnTo>
                    <a:pt x="221741" y="689483"/>
                  </a:lnTo>
                  <a:lnTo>
                    <a:pt x="292100" y="689483"/>
                  </a:lnTo>
                  <a:lnTo>
                    <a:pt x="292100" y="629672"/>
                  </a:lnTo>
                  <a:close/>
                  <a:moveTo>
                    <a:pt x="294766" y="543433"/>
                  </a:moveTo>
                  <a:lnTo>
                    <a:pt x="221741" y="543433"/>
                  </a:lnTo>
                  <a:lnTo>
                    <a:pt x="148716" y="616458"/>
                  </a:lnTo>
                  <a:lnTo>
                    <a:pt x="292100" y="616458"/>
                  </a:lnTo>
                  <a:lnTo>
                    <a:pt x="292100" y="629672"/>
                  </a:lnTo>
                  <a:lnTo>
                    <a:pt x="294766" y="616458"/>
                  </a:lnTo>
                  <a:lnTo>
                    <a:pt x="294766" y="543433"/>
                  </a:lnTo>
                  <a:close/>
                  <a:moveTo>
                    <a:pt x="221741" y="543433"/>
                  </a:moveTo>
                  <a:lnTo>
                    <a:pt x="219075" y="543433"/>
                  </a:lnTo>
                  <a:lnTo>
                    <a:pt x="190626" y="549163"/>
                  </a:lnTo>
                  <a:lnTo>
                    <a:pt x="167417" y="564800"/>
                  </a:lnTo>
                  <a:lnTo>
                    <a:pt x="151780" y="588010"/>
                  </a:lnTo>
                  <a:lnTo>
                    <a:pt x="148716" y="603219"/>
                  </a:lnTo>
                  <a:lnTo>
                    <a:pt x="148716" y="616458"/>
                  </a:lnTo>
                  <a:lnTo>
                    <a:pt x="221741" y="543433"/>
                  </a:lnTo>
                  <a:close/>
                  <a:moveTo>
                    <a:pt x="294766" y="365125"/>
                  </a:moveTo>
                  <a:lnTo>
                    <a:pt x="148716" y="365125"/>
                  </a:lnTo>
                  <a:lnTo>
                    <a:pt x="148716" y="603219"/>
                  </a:lnTo>
                  <a:lnTo>
                    <a:pt x="151780" y="588010"/>
                  </a:lnTo>
                  <a:lnTo>
                    <a:pt x="167417" y="564800"/>
                  </a:lnTo>
                  <a:lnTo>
                    <a:pt x="190626" y="549163"/>
                  </a:lnTo>
                  <a:lnTo>
                    <a:pt x="219075" y="543433"/>
                  </a:lnTo>
                  <a:lnTo>
                    <a:pt x="294766" y="543433"/>
                  </a:lnTo>
                  <a:lnTo>
                    <a:pt x="294766" y="365125"/>
                  </a:lnTo>
                  <a:close/>
                  <a:moveTo>
                    <a:pt x="221741" y="0"/>
                  </a:moveTo>
                  <a:lnTo>
                    <a:pt x="2666" y="438150"/>
                  </a:lnTo>
                  <a:lnTo>
                    <a:pt x="148716" y="438150"/>
                  </a:lnTo>
                  <a:lnTo>
                    <a:pt x="148716" y="365125"/>
                  </a:lnTo>
                  <a:lnTo>
                    <a:pt x="404304" y="365125"/>
                  </a:lnTo>
                  <a:lnTo>
                    <a:pt x="221741" y="0"/>
                  </a:lnTo>
                  <a:close/>
                  <a:moveTo>
                    <a:pt x="404304" y="365125"/>
                  </a:moveTo>
                  <a:lnTo>
                    <a:pt x="294766" y="365125"/>
                  </a:lnTo>
                  <a:lnTo>
                    <a:pt x="294766" y="438150"/>
                  </a:lnTo>
                  <a:lnTo>
                    <a:pt x="440816" y="438150"/>
                  </a:lnTo>
                  <a:lnTo>
                    <a:pt x="404304" y="365125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8" name="object 43" descr=""/>
            <p:cNvPicPr/>
            <p:nvPr/>
          </p:nvPicPr>
          <p:blipFill>
            <a:blip r:embed="rId15"/>
            <a:stretch/>
          </p:blipFill>
          <p:spPr>
            <a:xfrm>
              <a:off x="2214720" y="2174400"/>
              <a:ext cx="260280" cy="326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9" name="CustomShape 28"/>
            <p:cNvSpPr/>
            <p:nvPr/>
          </p:nvSpPr>
          <p:spPr>
            <a:xfrm>
              <a:off x="2325600" y="344160"/>
              <a:ext cx="2977920" cy="552240"/>
            </a:xfrm>
            <a:custGeom>
              <a:avLst/>
              <a:gdLst/>
              <a:ahLst/>
              <a:rect l="l" t="t" r="r" b="b"/>
              <a:pathLst>
                <a:path w="3395979" h="501650">
                  <a:moveTo>
                    <a:pt x="3395472" y="0"/>
                  </a:moveTo>
                  <a:lnTo>
                    <a:pt x="0" y="0"/>
                  </a:lnTo>
                  <a:lnTo>
                    <a:pt x="0" y="501395"/>
                  </a:lnTo>
                  <a:lnTo>
                    <a:pt x="3395472" y="501395"/>
                  </a:lnTo>
                  <a:lnTo>
                    <a:pt x="3395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0" name="CustomShape 29"/>
          <p:cNvSpPr/>
          <p:nvPr/>
        </p:nvSpPr>
        <p:spPr>
          <a:xfrm>
            <a:off x="936000" y="6732360"/>
            <a:ext cx="628560" cy="17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latin typeface="Candara"/>
              </a:rPr>
              <a:t>с</a:t>
            </a:r>
            <a:r>
              <a:rPr b="0" lang="ru-RU" sz="1050" spc="-1" strike="noStrike">
                <a:latin typeface="Candara"/>
              </a:rPr>
              <a:t>к</a:t>
            </a:r>
            <a:r>
              <a:rPr b="0" lang="ru-RU" sz="1050" spc="-1" strike="noStrike">
                <a:latin typeface="Candara"/>
              </a:rPr>
              <a:t>а</a:t>
            </a:r>
            <a:r>
              <a:rPr b="0" lang="ru-RU" sz="1050" spc="-1" strike="noStrike">
                <a:latin typeface="Candara"/>
              </a:rPr>
              <a:t>н</a:t>
            </a:r>
            <a:r>
              <a:rPr b="0" lang="ru-RU" sz="1050" spc="-1" strike="noStrike">
                <a:latin typeface="Candara"/>
              </a:rPr>
              <a:t>е</a:t>
            </a:r>
            <a:r>
              <a:rPr b="0" lang="ru-RU" sz="1050" spc="-1" strike="noStrike">
                <a:latin typeface="Candara"/>
              </a:rPr>
              <a:t>р</a:t>
            </a:r>
            <a:r>
              <a:rPr b="0" lang="ru-RU" sz="1050" spc="-1" strike="noStrike">
                <a:latin typeface="Candara"/>
              </a:rPr>
              <a:t>ы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321" name="CustomShape 30"/>
          <p:cNvSpPr/>
          <p:nvPr/>
        </p:nvSpPr>
        <p:spPr>
          <a:xfrm>
            <a:off x="4056840" y="6757200"/>
            <a:ext cx="5238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12" strike="noStrike">
                <a:latin typeface="Candara"/>
              </a:rPr>
              <a:t>п</a:t>
            </a:r>
            <a:r>
              <a:rPr b="0" lang="ru-RU" sz="1050" spc="-1" strike="noStrike">
                <a:latin typeface="Candara"/>
              </a:rPr>
              <a:t>р</a:t>
            </a:r>
            <a:r>
              <a:rPr b="0" lang="ru-RU" sz="1050" spc="4" strike="noStrike">
                <a:latin typeface="Candara"/>
              </a:rPr>
              <a:t>и</a:t>
            </a:r>
            <a:r>
              <a:rPr b="0" lang="ru-RU" sz="1050" spc="-1" strike="noStrike">
                <a:latin typeface="Candara"/>
              </a:rPr>
              <a:t>н</a:t>
            </a:r>
            <a:r>
              <a:rPr b="0" lang="ru-RU" sz="1050" spc="4" strike="noStrike">
                <a:latin typeface="Candara"/>
              </a:rPr>
              <a:t>т</a:t>
            </a:r>
            <a:r>
              <a:rPr b="0" lang="ru-RU" sz="1050" spc="-7" strike="noStrike">
                <a:latin typeface="Candara"/>
              </a:rPr>
              <a:t>еры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322" name="TextShape 31"/>
          <p:cNvSpPr txBox="1"/>
          <p:nvPr/>
        </p:nvSpPr>
        <p:spPr>
          <a:xfrm>
            <a:off x="2409120" y="236880"/>
            <a:ext cx="2812320" cy="127512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spAutoFit/>
          </a:bodyPr>
          <a:p>
            <a:pPr algn="ctr">
              <a:lnSpc>
                <a:spcPct val="100000"/>
              </a:lnSpc>
              <a:spcBef>
                <a:spcPts val="96"/>
              </a:spcBef>
            </a:pPr>
            <a:r>
              <a:rPr b="0" lang="ru-RU" sz="1600" spc="-7" strike="noStrike">
                <a:solidFill>
                  <a:srgbClr val="000000"/>
                </a:solidFill>
                <a:latin typeface="Candara"/>
              </a:rPr>
              <a:t>УЧЕТНАЯ</a:t>
            </a:r>
            <a:r>
              <a:rPr b="0" lang="ru-RU" sz="1600" spc="12" strike="noStrike">
                <a:solidFill>
                  <a:srgbClr val="000000"/>
                </a:solidFill>
                <a:latin typeface="Candara"/>
              </a:rPr>
              <a:t> </a:t>
            </a:r>
            <a:r>
              <a:rPr b="0" lang="ru-RU" sz="1600" spc="-7" strike="noStrike">
                <a:solidFill>
                  <a:srgbClr val="000000"/>
                </a:solidFill>
                <a:latin typeface="Candara"/>
              </a:rPr>
              <a:t>СИСТЕМА</a:t>
            </a:r>
            <a:br/>
            <a:r>
              <a:rPr b="0" lang="ru-RU" sz="1050" spc="-1" strike="noStrike">
                <a:solidFill>
                  <a:srgbClr val="000000"/>
                </a:solidFill>
                <a:latin typeface="Candara"/>
              </a:rPr>
              <a:t>(1С, Microsoft Dynamics, </a:t>
            </a:r>
            <a:r>
              <a:rPr b="0" lang="ru-RU" sz="1050" spc="-7" strike="noStrike">
                <a:solidFill>
                  <a:srgbClr val="000000"/>
                </a:solidFill>
                <a:latin typeface="Candara"/>
              </a:rPr>
              <a:t>SAP,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</a:rPr>
              <a:t>Галактика,</a:t>
            </a:r>
            <a:r>
              <a:rPr b="0" lang="ru-RU" sz="1050" spc="-171" strike="noStrike">
                <a:solidFill>
                  <a:srgbClr val="000000"/>
                </a:solidFill>
                <a:latin typeface="Candara"/>
              </a:rPr>
              <a:t>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</a:rPr>
              <a:t>MS </a:t>
            </a:r>
            <a:r>
              <a:rPr b="0" lang="ru-RU" sz="1050" spc="-7" strike="noStrike">
                <a:solidFill>
                  <a:srgbClr val="000000"/>
                </a:solidFill>
                <a:latin typeface="Candara"/>
              </a:rPr>
              <a:t>SQL,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</a:rPr>
              <a:t>Excel)</a:t>
            </a:r>
            <a:endParaRPr b="0" lang="ru-RU" sz="1050" spc="-1" strike="noStrike">
              <a:latin typeface="Calibri"/>
            </a:endParaRPr>
          </a:p>
        </p:txBody>
      </p:sp>
      <p:grpSp>
        <p:nvGrpSpPr>
          <p:cNvPr id="323" name="Group 32"/>
          <p:cNvGrpSpPr/>
          <p:nvPr/>
        </p:nvGrpSpPr>
        <p:grpSpPr>
          <a:xfrm>
            <a:off x="2587680" y="4733640"/>
            <a:ext cx="2086200" cy="716760"/>
            <a:chOff x="2587680" y="4733640"/>
            <a:chExt cx="2086200" cy="716760"/>
          </a:xfrm>
        </p:grpSpPr>
        <p:pic>
          <p:nvPicPr>
            <p:cNvPr id="324" name="object 49" descr=""/>
            <p:cNvPicPr/>
            <p:nvPr/>
          </p:nvPicPr>
          <p:blipFill>
            <a:blip r:embed="rId16"/>
            <a:stretch/>
          </p:blipFill>
          <p:spPr>
            <a:xfrm>
              <a:off x="2587680" y="4733640"/>
              <a:ext cx="208080" cy="261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5" name="object 50" descr=""/>
            <p:cNvPicPr/>
            <p:nvPr/>
          </p:nvPicPr>
          <p:blipFill>
            <a:blip r:embed="rId17"/>
            <a:stretch/>
          </p:blipFill>
          <p:spPr>
            <a:xfrm>
              <a:off x="4171320" y="5157000"/>
              <a:ext cx="208080" cy="261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6" name="object 51" descr=""/>
            <p:cNvPicPr/>
            <p:nvPr/>
          </p:nvPicPr>
          <p:blipFill>
            <a:blip r:embed="rId18"/>
            <a:stretch/>
          </p:blipFill>
          <p:spPr>
            <a:xfrm>
              <a:off x="4412160" y="5121720"/>
              <a:ext cx="261720" cy="32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7" name="CustomShape 33"/>
          <p:cNvSpPr/>
          <p:nvPr/>
        </p:nvSpPr>
        <p:spPr>
          <a:xfrm>
            <a:off x="438480" y="2849760"/>
            <a:ext cx="5238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12" strike="noStrike">
                <a:latin typeface="Candara"/>
              </a:rPr>
              <a:t>п</a:t>
            </a:r>
            <a:r>
              <a:rPr b="0" lang="ru-RU" sz="1050" spc="-1" strike="noStrike">
                <a:latin typeface="Candara"/>
              </a:rPr>
              <a:t>р</a:t>
            </a:r>
            <a:r>
              <a:rPr b="0" lang="ru-RU" sz="1050" spc="4" strike="noStrike">
                <a:latin typeface="Candara"/>
              </a:rPr>
              <a:t>и</a:t>
            </a:r>
            <a:r>
              <a:rPr b="0" lang="ru-RU" sz="1050" spc="-1" strike="noStrike">
                <a:latin typeface="Candara"/>
              </a:rPr>
              <a:t>н</a:t>
            </a:r>
            <a:r>
              <a:rPr b="0" lang="ru-RU" sz="1050" spc="4" strike="noStrike">
                <a:latin typeface="Candara"/>
              </a:rPr>
              <a:t>т</a:t>
            </a:r>
            <a:r>
              <a:rPr b="0" lang="ru-RU" sz="1050" spc="-7" strike="noStrike">
                <a:latin typeface="Candara"/>
              </a:rPr>
              <a:t>еры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328" name="Group 34"/>
          <p:cNvGrpSpPr/>
          <p:nvPr/>
        </p:nvGrpSpPr>
        <p:grpSpPr>
          <a:xfrm>
            <a:off x="438480" y="1056240"/>
            <a:ext cx="2817360" cy="3648600"/>
            <a:chOff x="438480" y="1056240"/>
            <a:chExt cx="2817360" cy="3648600"/>
          </a:xfrm>
        </p:grpSpPr>
        <p:pic>
          <p:nvPicPr>
            <p:cNvPr id="329" name="object 54" descr=""/>
            <p:cNvPicPr/>
            <p:nvPr/>
          </p:nvPicPr>
          <p:blipFill>
            <a:blip r:embed="rId19"/>
            <a:stretch/>
          </p:blipFill>
          <p:spPr>
            <a:xfrm>
              <a:off x="2559600" y="4375800"/>
              <a:ext cx="261720" cy="329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0" name="CustomShape 35"/>
            <p:cNvSpPr/>
            <p:nvPr/>
          </p:nvSpPr>
          <p:spPr>
            <a:xfrm>
              <a:off x="1778040" y="1410840"/>
              <a:ext cx="1477800" cy="665640"/>
            </a:xfrm>
            <a:custGeom>
              <a:avLst/>
              <a:gdLst/>
              <a:ahLst/>
              <a:rect l="l" t="t" r="r" b="b"/>
              <a:pathLst>
                <a:path w="1685289" h="604519">
                  <a:moveTo>
                    <a:pt x="92075" y="327914"/>
                  </a:moveTo>
                  <a:lnTo>
                    <a:pt x="0" y="327914"/>
                  </a:lnTo>
                  <a:lnTo>
                    <a:pt x="138049" y="604139"/>
                  </a:lnTo>
                  <a:lnTo>
                    <a:pt x="253227" y="373888"/>
                  </a:lnTo>
                  <a:lnTo>
                    <a:pt x="92075" y="373888"/>
                  </a:lnTo>
                  <a:lnTo>
                    <a:pt x="92075" y="327914"/>
                  </a:lnTo>
                  <a:close/>
                  <a:moveTo>
                    <a:pt x="1409065" y="92075"/>
                  </a:moveTo>
                  <a:lnTo>
                    <a:pt x="138049" y="92075"/>
                  </a:lnTo>
                  <a:lnTo>
                    <a:pt x="120149" y="95706"/>
                  </a:lnTo>
                  <a:lnTo>
                    <a:pt x="105537" y="105600"/>
                  </a:lnTo>
                  <a:lnTo>
                    <a:pt x="95686" y="120257"/>
                  </a:lnTo>
                  <a:lnTo>
                    <a:pt x="92075" y="138176"/>
                  </a:lnTo>
                  <a:lnTo>
                    <a:pt x="92075" y="373888"/>
                  </a:lnTo>
                  <a:lnTo>
                    <a:pt x="184150" y="373888"/>
                  </a:lnTo>
                  <a:lnTo>
                    <a:pt x="184150" y="184150"/>
                  </a:lnTo>
                  <a:lnTo>
                    <a:pt x="138049" y="184150"/>
                  </a:lnTo>
                  <a:lnTo>
                    <a:pt x="184150" y="138176"/>
                  </a:lnTo>
                  <a:lnTo>
                    <a:pt x="1409065" y="138176"/>
                  </a:lnTo>
                  <a:lnTo>
                    <a:pt x="1409065" y="92075"/>
                  </a:lnTo>
                  <a:close/>
                  <a:moveTo>
                    <a:pt x="276225" y="327914"/>
                  </a:moveTo>
                  <a:lnTo>
                    <a:pt x="184150" y="327914"/>
                  </a:lnTo>
                  <a:lnTo>
                    <a:pt x="184150" y="373888"/>
                  </a:lnTo>
                  <a:lnTo>
                    <a:pt x="253227" y="373888"/>
                  </a:lnTo>
                  <a:lnTo>
                    <a:pt x="276225" y="327914"/>
                  </a:lnTo>
                  <a:close/>
                  <a:moveTo>
                    <a:pt x="1409065" y="0"/>
                  </a:moveTo>
                  <a:lnTo>
                    <a:pt x="1409065" y="276225"/>
                  </a:lnTo>
                  <a:lnTo>
                    <a:pt x="1593299" y="184150"/>
                  </a:lnTo>
                  <a:lnTo>
                    <a:pt x="1455166" y="184150"/>
                  </a:lnTo>
                  <a:lnTo>
                    <a:pt x="1455166" y="92075"/>
                  </a:lnTo>
                  <a:lnTo>
                    <a:pt x="1593130" y="92075"/>
                  </a:lnTo>
                  <a:lnTo>
                    <a:pt x="1409065" y="0"/>
                  </a:lnTo>
                  <a:close/>
                  <a:moveTo>
                    <a:pt x="184150" y="138176"/>
                  </a:moveTo>
                  <a:lnTo>
                    <a:pt x="138049" y="184150"/>
                  </a:lnTo>
                  <a:lnTo>
                    <a:pt x="184150" y="184150"/>
                  </a:lnTo>
                  <a:lnTo>
                    <a:pt x="184150" y="138176"/>
                  </a:lnTo>
                  <a:close/>
                  <a:moveTo>
                    <a:pt x="1409065" y="138176"/>
                  </a:moveTo>
                  <a:lnTo>
                    <a:pt x="184150" y="138176"/>
                  </a:lnTo>
                  <a:lnTo>
                    <a:pt x="184150" y="184150"/>
                  </a:lnTo>
                  <a:lnTo>
                    <a:pt x="1409065" y="184150"/>
                  </a:lnTo>
                  <a:lnTo>
                    <a:pt x="1409065" y="138176"/>
                  </a:lnTo>
                  <a:close/>
                  <a:moveTo>
                    <a:pt x="1593130" y="92075"/>
                  </a:moveTo>
                  <a:lnTo>
                    <a:pt x="1455166" y="92075"/>
                  </a:lnTo>
                  <a:lnTo>
                    <a:pt x="1455166" y="184150"/>
                  </a:lnTo>
                  <a:lnTo>
                    <a:pt x="1593299" y="184150"/>
                  </a:lnTo>
                  <a:lnTo>
                    <a:pt x="1685290" y="138176"/>
                  </a:lnTo>
                  <a:lnTo>
                    <a:pt x="1593130" y="92075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CustomShape 36"/>
            <p:cNvSpPr/>
            <p:nvPr/>
          </p:nvSpPr>
          <p:spPr>
            <a:xfrm>
              <a:off x="1324440" y="1056240"/>
              <a:ext cx="1748520" cy="441720"/>
            </a:xfrm>
            <a:custGeom>
              <a:avLst/>
              <a:gdLst/>
              <a:ahLst/>
              <a:rect l="l" t="t" r="r" b="b"/>
              <a:pathLst>
                <a:path w="1993900" h="401319">
                  <a:moveTo>
                    <a:pt x="1993391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993391" y="400812"/>
                  </a:lnTo>
                  <a:lnTo>
                    <a:pt x="1993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2" name="object 57" descr=""/>
            <p:cNvPicPr/>
            <p:nvPr/>
          </p:nvPicPr>
          <p:blipFill>
            <a:blip r:embed="rId20"/>
            <a:stretch/>
          </p:blipFill>
          <p:spPr>
            <a:xfrm>
              <a:off x="438480" y="1503000"/>
              <a:ext cx="551520" cy="64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3" name="CustomShape 37"/>
            <p:cNvSpPr/>
            <p:nvPr/>
          </p:nvSpPr>
          <p:spPr>
            <a:xfrm>
              <a:off x="635400" y="1616400"/>
              <a:ext cx="333000" cy="468360"/>
            </a:xfrm>
            <a:custGeom>
              <a:avLst/>
              <a:gdLst/>
              <a:ahLst/>
              <a:rect l="l" t="t" r="r" b="b"/>
              <a:pathLst>
                <a:path w="379730" h="425450">
                  <a:moveTo>
                    <a:pt x="304558" y="0"/>
                  </a:moveTo>
                  <a:lnTo>
                    <a:pt x="361556" y="16255"/>
                  </a:lnTo>
                  <a:lnTo>
                    <a:pt x="368071" y="29337"/>
                  </a:lnTo>
                  <a:lnTo>
                    <a:pt x="366445" y="71627"/>
                  </a:lnTo>
                  <a:lnTo>
                    <a:pt x="376224" y="78232"/>
                  </a:lnTo>
                  <a:lnTo>
                    <a:pt x="374586" y="104266"/>
                  </a:lnTo>
                  <a:lnTo>
                    <a:pt x="379475" y="110744"/>
                  </a:lnTo>
                  <a:lnTo>
                    <a:pt x="379475" y="127126"/>
                  </a:lnTo>
                  <a:lnTo>
                    <a:pt x="371335" y="135254"/>
                  </a:lnTo>
                  <a:lnTo>
                    <a:pt x="366445" y="145034"/>
                  </a:lnTo>
                  <a:lnTo>
                    <a:pt x="361556" y="184150"/>
                  </a:lnTo>
                  <a:lnTo>
                    <a:pt x="346900" y="198754"/>
                  </a:lnTo>
                  <a:lnTo>
                    <a:pt x="346900" y="241046"/>
                  </a:lnTo>
                  <a:lnTo>
                    <a:pt x="128663" y="425196"/>
                  </a:lnTo>
                  <a:lnTo>
                    <a:pt x="110743" y="423545"/>
                  </a:lnTo>
                  <a:lnTo>
                    <a:pt x="0" y="382777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" name="CustomShape 38"/>
            <p:cNvSpPr/>
            <p:nvPr/>
          </p:nvSpPr>
          <p:spPr>
            <a:xfrm>
              <a:off x="482400" y="1526040"/>
              <a:ext cx="421200" cy="172440"/>
            </a:xfrm>
            <a:custGeom>
              <a:avLst/>
              <a:gdLst/>
              <a:ahLst/>
              <a:rect l="l" t="t" r="r" b="b"/>
              <a:pathLst>
                <a:path w="480694" h="156844">
                  <a:moveTo>
                    <a:pt x="0" y="156590"/>
                  </a:moveTo>
                  <a:lnTo>
                    <a:pt x="39582" y="94067"/>
                  </a:lnTo>
                  <a:lnTo>
                    <a:pt x="71473" y="67127"/>
                  </a:lnTo>
                  <a:lnTo>
                    <a:pt x="110316" y="43743"/>
                  </a:lnTo>
                  <a:lnTo>
                    <a:pt x="155279" y="24423"/>
                  </a:lnTo>
                  <a:lnTo>
                    <a:pt x="205526" y="9673"/>
                  </a:lnTo>
                  <a:lnTo>
                    <a:pt x="260222" y="0"/>
                  </a:lnTo>
                  <a:moveTo>
                    <a:pt x="213486" y="6476"/>
                  </a:moveTo>
                  <a:lnTo>
                    <a:pt x="480187" y="81152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CustomShape 39"/>
            <p:cNvSpPr/>
            <p:nvPr/>
          </p:nvSpPr>
          <p:spPr>
            <a:xfrm>
              <a:off x="876240" y="2449800"/>
              <a:ext cx="243720" cy="125640"/>
            </a:xfrm>
            <a:custGeom>
              <a:avLst/>
              <a:gdLst/>
              <a:ahLst/>
              <a:rect l="l" t="t" r="r" b="b"/>
              <a:pathLst>
                <a:path w="27813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  <a:moveTo>
                    <a:pt x="119761" y="57150"/>
                  </a:moveTo>
                  <a:lnTo>
                    <a:pt x="119761" y="57658"/>
                  </a:lnTo>
                  <a:lnTo>
                    <a:pt x="121258" y="65027"/>
                  </a:lnTo>
                  <a:lnTo>
                    <a:pt x="125342" y="71088"/>
                  </a:lnTo>
                  <a:lnTo>
                    <a:pt x="131398" y="75195"/>
                  </a:lnTo>
                  <a:lnTo>
                    <a:pt x="138811" y="76708"/>
                  </a:lnTo>
                  <a:lnTo>
                    <a:pt x="277622" y="76708"/>
                  </a:lnTo>
                  <a:lnTo>
                    <a:pt x="277622" y="76200"/>
                  </a:lnTo>
                  <a:lnTo>
                    <a:pt x="138811" y="76200"/>
                  </a:lnTo>
                  <a:lnTo>
                    <a:pt x="119761" y="57150"/>
                  </a:lnTo>
                  <a:close/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  <a:moveTo>
                    <a:pt x="138811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136320" y="76200"/>
                  </a:lnTo>
                  <a:lnTo>
                    <a:pt x="131398" y="75195"/>
                  </a:lnTo>
                  <a:lnTo>
                    <a:pt x="125342" y="71088"/>
                  </a:lnTo>
                  <a:lnTo>
                    <a:pt x="121258" y="65027"/>
                  </a:lnTo>
                  <a:lnTo>
                    <a:pt x="119761" y="57658"/>
                  </a:lnTo>
                  <a:lnTo>
                    <a:pt x="119761" y="57150"/>
                  </a:lnTo>
                  <a:lnTo>
                    <a:pt x="157352" y="57150"/>
                  </a:lnTo>
                  <a:lnTo>
                    <a:pt x="138811" y="38608"/>
                  </a:lnTo>
                  <a:lnTo>
                    <a:pt x="141332" y="38608"/>
                  </a:lnTo>
                  <a:lnTo>
                    <a:pt x="138811" y="38100"/>
                  </a:lnTo>
                  <a:close/>
                  <a:moveTo>
                    <a:pt x="157352" y="57150"/>
                  </a:moveTo>
                  <a:lnTo>
                    <a:pt x="119761" y="57150"/>
                  </a:lnTo>
                  <a:lnTo>
                    <a:pt x="138811" y="76200"/>
                  </a:lnTo>
                  <a:lnTo>
                    <a:pt x="277622" y="76200"/>
                  </a:lnTo>
                  <a:lnTo>
                    <a:pt x="277622" y="57658"/>
                  </a:lnTo>
                  <a:lnTo>
                    <a:pt x="157861" y="57658"/>
                  </a:lnTo>
                  <a:lnTo>
                    <a:pt x="157352" y="57150"/>
                  </a:lnTo>
                  <a:close/>
                  <a:moveTo>
                    <a:pt x="141332" y="38608"/>
                  </a:moveTo>
                  <a:lnTo>
                    <a:pt x="138811" y="38608"/>
                  </a:lnTo>
                  <a:lnTo>
                    <a:pt x="157861" y="57658"/>
                  </a:lnTo>
                  <a:lnTo>
                    <a:pt x="157861" y="57150"/>
                  </a:lnTo>
                  <a:lnTo>
                    <a:pt x="156364" y="49726"/>
                  </a:lnTo>
                  <a:lnTo>
                    <a:pt x="152284" y="43672"/>
                  </a:lnTo>
                  <a:lnTo>
                    <a:pt x="146229" y="39594"/>
                  </a:lnTo>
                  <a:lnTo>
                    <a:pt x="141332" y="38608"/>
                  </a:lnTo>
                  <a:close/>
                  <a:moveTo>
                    <a:pt x="277622" y="38608"/>
                  </a:moveTo>
                  <a:lnTo>
                    <a:pt x="141332" y="38608"/>
                  </a:lnTo>
                  <a:lnTo>
                    <a:pt x="146229" y="39594"/>
                  </a:lnTo>
                  <a:lnTo>
                    <a:pt x="152284" y="43672"/>
                  </a:lnTo>
                  <a:lnTo>
                    <a:pt x="156364" y="49726"/>
                  </a:lnTo>
                  <a:lnTo>
                    <a:pt x="157861" y="57150"/>
                  </a:lnTo>
                  <a:lnTo>
                    <a:pt x="157861" y="57658"/>
                  </a:lnTo>
                  <a:lnTo>
                    <a:pt x="277622" y="57658"/>
                  </a:lnTo>
                  <a:lnTo>
                    <a:pt x="277622" y="38608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6" name="CustomShape 40"/>
          <p:cNvSpPr/>
          <p:nvPr/>
        </p:nvSpPr>
        <p:spPr>
          <a:xfrm>
            <a:off x="1440000" y="1167480"/>
            <a:ext cx="1872000" cy="79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85"/>
              </a:spcBef>
            </a:pPr>
            <a:r>
              <a:rPr b="0" lang="ru-RU" sz="1000" spc="-7" strike="noStrike">
                <a:latin typeface="Candara"/>
              </a:rPr>
              <a:t>к</a:t>
            </a:r>
            <a:r>
              <a:rPr b="0" lang="ru-RU" sz="1000" spc="-7" strike="noStrike">
                <a:latin typeface="Candara"/>
              </a:rPr>
              <a:t>о</a:t>
            </a:r>
            <a:r>
              <a:rPr b="0" lang="ru-RU" sz="1000" spc="-7" strike="noStrike">
                <a:latin typeface="Candara"/>
              </a:rPr>
              <a:t>м</a:t>
            </a:r>
            <a:r>
              <a:rPr b="0" lang="ru-RU" sz="1000" spc="-7" strike="noStrike">
                <a:latin typeface="Candara"/>
              </a:rPr>
              <a:t>п</a:t>
            </a:r>
            <a:r>
              <a:rPr b="0" lang="ru-RU" sz="1000" spc="-7" strike="noStrike">
                <a:latin typeface="Candara"/>
              </a:rPr>
              <a:t>о</a:t>
            </a:r>
            <a:r>
              <a:rPr b="0" lang="ru-RU" sz="1000" spc="-7" strike="noStrike">
                <a:latin typeface="Candara"/>
              </a:rPr>
              <a:t>н</a:t>
            </a:r>
            <a:r>
              <a:rPr b="0" lang="ru-RU" sz="1000" spc="-7" strike="noStrike">
                <a:latin typeface="Candara"/>
              </a:rPr>
              <a:t>е</a:t>
            </a:r>
            <a:r>
              <a:rPr b="0" lang="ru-RU" sz="1000" spc="-7" strike="noStrike">
                <a:latin typeface="Candara"/>
              </a:rPr>
              <a:t>н</a:t>
            </a:r>
            <a:r>
              <a:rPr b="0" lang="ru-RU" sz="1000" spc="-7" strike="noStrike">
                <a:latin typeface="Candara"/>
              </a:rPr>
              <a:t>т</a:t>
            </a:r>
            <a:r>
              <a:rPr b="0" lang="ru-RU" sz="1000" spc="-7" strike="noStrike">
                <a:latin typeface="Candara"/>
              </a:rPr>
              <a:t>ы</a:t>
            </a:r>
            <a:r>
              <a:rPr b="0" lang="ru-RU" sz="1000" spc="-7" strike="noStrike">
                <a:latin typeface="Candara"/>
              </a:rPr>
              <a:t> </a:t>
            </a:r>
            <a:r>
              <a:rPr b="0" lang="ru-RU" sz="1000" spc="-7" strike="noStrike">
                <a:latin typeface="Candara"/>
              </a:rPr>
              <a:t>п</a:t>
            </a:r>
            <a:r>
              <a:rPr b="0" lang="ru-RU" sz="1000" spc="-7" strike="noStrike">
                <a:latin typeface="Candara"/>
              </a:rPr>
              <a:t>р</a:t>
            </a:r>
            <a:r>
              <a:rPr b="0" lang="ru-RU" sz="1000" spc="-7" strike="noStrike">
                <a:latin typeface="Candara"/>
              </a:rPr>
              <a:t>я</a:t>
            </a:r>
            <a:r>
              <a:rPr b="0" lang="ru-RU" sz="1000" spc="-7" strike="noStrike">
                <a:latin typeface="Candara"/>
              </a:rPr>
              <a:t>м</a:t>
            </a:r>
            <a:r>
              <a:rPr b="0" lang="ru-RU" sz="1000" spc="-7" strike="noStrike">
                <a:latin typeface="Candara"/>
              </a:rPr>
              <a:t>о</a:t>
            </a:r>
            <a:r>
              <a:rPr b="0" lang="ru-RU" sz="1000" spc="-7" strike="noStrike">
                <a:latin typeface="Candara"/>
              </a:rPr>
              <a:t>г</a:t>
            </a:r>
            <a:r>
              <a:rPr b="0" lang="ru-RU" sz="1000" spc="-7" strike="noStrike">
                <a:latin typeface="Candara"/>
              </a:rPr>
              <a:t>о</a:t>
            </a:r>
            <a:r>
              <a:rPr b="0" lang="ru-RU" sz="1000" spc="-7" strike="noStrike">
                <a:latin typeface="Candara"/>
              </a:rPr>
              <a:t> </a:t>
            </a:r>
            <a:r>
              <a:rPr b="0" lang="ru-RU" sz="1000" spc="-7" strike="noStrike">
                <a:latin typeface="Candara"/>
              </a:rPr>
              <a:t>д</a:t>
            </a:r>
            <a:r>
              <a:rPr b="0" lang="ru-RU" sz="1000" spc="-7" strike="noStrike">
                <a:latin typeface="Candara"/>
              </a:rPr>
              <a:t>о</a:t>
            </a:r>
            <a:r>
              <a:rPr b="0" lang="ru-RU" sz="1000" spc="-7" strike="noStrike">
                <a:latin typeface="Candara"/>
              </a:rPr>
              <a:t>с</a:t>
            </a:r>
            <a:r>
              <a:rPr b="0" lang="ru-RU" sz="1000" spc="-7" strike="noStrike">
                <a:latin typeface="Candara"/>
              </a:rPr>
              <a:t>т</a:t>
            </a:r>
            <a:r>
              <a:rPr b="0" lang="ru-RU" sz="1000" spc="-7" strike="noStrike">
                <a:latin typeface="Candara"/>
              </a:rPr>
              <a:t>у</a:t>
            </a:r>
            <a:r>
              <a:rPr b="0" lang="ru-RU" sz="1000" spc="-7" strike="noStrike">
                <a:latin typeface="Candara"/>
              </a:rPr>
              <a:t>п</a:t>
            </a:r>
            <a:r>
              <a:rPr b="0" lang="ru-RU" sz="1000" spc="-7" strike="noStrike">
                <a:latin typeface="Candara"/>
              </a:rPr>
              <a:t>а</a:t>
            </a:r>
            <a:endParaRPr b="0" lang="ru-RU" sz="1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5"/>
              </a:spcBef>
            </a:pPr>
            <a:endParaRPr b="0" lang="ru-RU" sz="1000" spc="-1" strike="noStrike">
              <a:latin typeface="Arial"/>
            </a:endParaRPr>
          </a:p>
          <a:p>
            <a:pPr marL="660240">
              <a:lnSpc>
                <a:spcPct val="100000"/>
              </a:lnSpc>
              <a:spcBef>
                <a:spcPts val="85"/>
              </a:spcBef>
            </a:pPr>
            <a:r>
              <a:rPr b="0" lang="ru-RU" sz="1000" spc="-7" strike="noStrike">
                <a:latin typeface="Candara"/>
              </a:rPr>
              <a:t>ч</a:t>
            </a:r>
            <a:r>
              <a:rPr b="0" lang="ru-RU" sz="1000" spc="-7" strike="noStrike">
                <a:latin typeface="Candara"/>
              </a:rPr>
              <a:t>е</a:t>
            </a:r>
            <a:r>
              <a:rPr b="0" lang="ru-RU" sz="1000" spc="-7" strike="noStrike">
                <a:latin typeface="Candara"/>
              </a:rPr>
              <a:t>р</a:t>
            </a:r>
            <a:r>
              <a:rPr b="0" lang="ru-RU" sz="1000" spc="-7" strike="noStrike">
                <a:latin typeface="Candara"/>
              </a:rPr>
              <a:t>е</a:t>
            </a:r>
            <a:r>
              <a:rPr b="0" lang="ru-RU" sz="1000" spc="-7" strike="noStrike">
                <a:latin typeface="Candara"/>
              </a:rPr>
              <a:t>з</a:t>
            </a:r>
            <a:r>
              <a:rPr b="0" lang="ru-RU" sz="1000" spc="-26" strike="noStrike">
                <a:latin typeface="Candara"/>
              </a:rPr>
              <a:t> </a:t>
            </a:r>
            <a:r>
              <a:rPr b="0" lang="ru-RU" sz="1000" spc="-12" strike="noStrike">
                <a:latin typeface="Candara"/>
              </a:rPr>
              <a:t>к</a:t>
            </a:r>
            <a:r>
              <a:rPr b="0" lang="ru-RU" sz="1000" spc="-12" strike="noStrike">
                <a:latin typeface="Candara"/>
              </a:rPr>
              <a:t>р</a:t>
            </a:r>
            <a:r>
              <a:rPr b="0" lang="ru-RU" sz="1000" spc="-12" strike="noStrike">
                <a:latin typeface="Candara"/>
              </a:rPr>
              <a:t>е</a:t>
            </a:r>
            <a:r>
              <a:rPr b="0" lang="ru-RU" sz="1000" spc="-12" strike="noStrike">
                <a:latin typeface="Candara"/>
              </a:rPr>
              <a:t>д</a:t>
            </a:r>
            <a:r>
              <a:rPr b="0" lang="ru-RU" sz="1000" spc="-12" strike="noStrike">
                <a:latin typeface="Candara"/>
              </a:rPr>
              <a:t>л</a:t>
            </a:r>
            <a:r>
              <a:rPr b="0" lang="ru-RU" sz="1000" spc="-12" strike="noStrike">
                <a:latin typeface="Candara"/>
              </a:rPr>
              <a:t>/</a:t>
            </a:r>
            <a:r>
              <a:rPr b="0" lang="ru-RU" sz="1000" spc="-12" strike="noStrike">
                <a:latin typeface="Candara"/>
              </a:rPr>
              <a:t>к</a:t>
            </a:r>
            <a:r>
              <a:rPr b="0" lang="ru-RU" sz="1000" spc="-12" strike="noStrike">
                <a:latin typeface="Candara"/>
              </a:rPr>
              <a:t>а</a:t>
            </a:r>
            <a:r>
              <a:rPr b="0" lang="ru-RU" sz="1000" spc="-12" strike="noStrike">
                <a:latin typeface="Candara"/>
              </a:rPr>
              <a:t>б</a:t>
            </a:r>
            <a:r>
              <a:rPr b="0" lang="ru-RU" sz="1000" spc="-12" strike="noStrike">
                <a:latin typeface="Candara"/>
              </a:rPr>
              <a:t>е</a:t>
            </a:r>
            <a:r>
              <a:rPr b="0" lang="ru-RU" sz="1000" spc="-12" strike="noStrike">
                <a:latin typeface="Candara"/>
              </a:rPr>
              <a:t>л</a:t>
            </a:r>
            <a:r>
              <a:rPr b="0" lang="ru-RU" sz="1000" spc="-12" strike="noStrike">
                <a:latin typeface="Candara"/>
              </a:rPr>
              <a:t>ь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337" name="Group 41"/>
          <p:cNvGrpSpPr/>
          <p:nvPr/>
        </p:nvGrpSpPr>
        <p:grpSpPr>
          <a:xfrm>
            <a:off x="466200" y="2136600"/>
            <a:ext cx="2055960" cy="3325320"/>
            <a:chOff x="466200" y="2136600"/>
            <a:chExt cx="2055960" cy="3325320"/>
          </a:xfrm>
        </p:grpSpPr>
        <p:pic>
          <p:nvPicPr>
            <p:cNvPr id="338" name="object 63" descr=""/>
            <p:cNvPicPr/>
            <p:nvPr/>
          </p:nvPicPr>
          <p:blipFill>
            <a:blip r:embed="rId21"/>
            <a:stretch/>
          </p:blipFill>
          <p:spPr>
            <a:xfrm>
              <a:off x="2047320" y="5367960"/>
              <a:ext cx="83160" cy="93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9" name="CustomShape 42"/>
            <p:cNvSpPr/>
            <p:nvPr/>
          </p:nvSpPr>
          <p:spPr>
            <a:xfrm>
              <a:off x="1825920" y="2495160"/>
              <a:ext cx="145440" cy="69120"/>
            </a:xfrm>
            <a:custGeom>
              <a:avLst/>
              <a:gdLst/>
              <a:ahLst/>
              <a:rect l="l" t="t" r="r" b="b"/>
              <a:pathLst>
                <a:path w="166369" h="62864">
                  <a:moveTo>
                    <a:pt x="166116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166116" y="62484"/>
                  </a:lnTo>
                  <a:lnTo>
                    <a:pt x="166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CustomShape 43"/>
            <p:cNvSpPr/>
            <p:nvPr/>
          </p:nvSpPr>
          <p:spPr>
            <a:xfrm>
              <a:off x="1825920" y="2495160"/>
              <a:ext cx="145440" cy="69120"/>
            </a:xfrm>
            <a:custGeom>
              <a:avLst/>
              <a:gdLst/>
              <a:ahLst/>
              <a:rect l="l" t="t" r="r" b="b"/>
              <a:pathLst>
                <a:path w="166369" h="62864">
                  <a:moveTo>
                    <a:pt x="0" y="62484"/>
                  </a:moveTo>
                  <a:lnTo>
                    <a:pt x="166116" y="62484"/>
                  </a:lnTo>
                  <a:lnTo>
                    <a:pt x="16611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noFill/>
            <a:ln w="12600">
              <a:solidFill>
                <a:srgbClr val="181f0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CustomShape 44"/>
            <p:cNvSpPr/>
            <p:nvPr/>
          </p:nvSpPr>
          <p:spPr>
            <a:xfrm>
              <a:off x="1283040" y="3428640"/>
              <a:ext cx="1239120" cy="1163520"/>
            </a:xfrm>
            <a:custGeom>
              <a:avLst/>
              <a:gdLst/>
              <a:ahLst/>
              <a:rect l="l" t="t" r="r" b="b"/>
              <a:pathLst>
                <a:path w="1412875" h="1056639">
                  <a:moveTo>
                    <a:pt x="1340992" y="0"/>
                  </a:moveTo>
                  <a:lnTo>
                    <a:pt x="71754" y="0"/>
                  </a:lnTo>
                  <a:lnTo>
                    <a:pt x="43826" y="5639"/>
                  </a:lnTo>
                  <a:lnTo>
                    <a:pt x="21018" y="21018"/>
                  </a:lnTo>
                  <a:lnTo>
                    <a:pt x="5639" y="43826"/>
                  </a:lnTo>
                  <a:lnTo>
                    <a:pt x="0" y="71754"/>
                  </a:lnTo>
                  <a:lnTo>
                    <a:pt x="0" y="984376"/>
                  </a:lnTo>
                  <a:lnTo>
                    <a:pt x="5639" y="1012305"/>
                  </a:lnTo>
                  <a:lnTo>
                    <a:pt x="21018" y="1035113"/>
                  </a:lnTo>
                  <a:lnTo>
                    <a:pt x="43826" y="1050492"/>
                  </a:lnTo>
                  <a:lnTo>
                    <a:pt x="71754" y="1056131"/>
                  </a:lnTo>
                  <a:lnTo>
                    <a:pt x="1340992" y="1056131"/>
                  </a:lnTo>
                  <a:lnTo>
                    <a:pt x="1368921" y="1050492"/>
                  </a:lnTo>
                  <a:lnTo>
                    <a:pt x="1391729" y="1035113"/>
                  </a:lnTo>
                  <a:lnTo>
                    <a:pt x="1407108" y="1012305"/>
                  </a:lnTo>
                  <a:lnTo>
                    <a:pt x="1412748" y="984376"/>
                  </a:lnTo>
                  <a:lnTo>
                    <a:pt x="1412748" y="71754"/>
                  </a:lnTo>
                  <a:lnTo>
                    <a:pt x="1407108" y="43826"/>
                  </a:lnTo>
                  <a:lnTo>
                    <a:pt x="1391729" y="21018"/>
                  </a:lnTo>
                  <a:lnTo>
                    <a:pt x="1368921" y="5639"/>
                  </a:lnTo>
                  <a:lnTo>
                    <a:pt x="1340992" y="0"/>
                  </a:lnTo>
                  <a:close/>
                </a:path>
              </a:pathLst>
            </a:custGeom>
            <a:solidFill>
              <a:srgbClr val="faaec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2" name="object 67" descr=""/>
            <p:cNvPicPr/>
            <p:nvPr/>
          </p:nvPicPr>
          <p:blipFill>
            <a:blip r:embed="rId22"/>
            <a:stretch/>
          </p:blipFill>
          <p:spPr>
            <a:xfrm>
              <a:off x="1754640" y="3465720"/>
              <a:ext cx="318240" cy="760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3" name="object 68" descr=""/>
            <p:cNvPicPr/>
            <p:nvPr/>
          </p:nvPicPr>
          <p:blipFill>
            <a:blip r:embed="rId23"/>
            <a:stretch/>
          </p:blipFill>
          <p:spPr>
            <a:xfrm>
              <a:off x="516240" y="2136600"/>
              <a:ext cx="405000" cy="673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4" name="object 69" descr=""/>
            <p:cNvPicPr/>
            <p:nvPr/>
          </p:nvPicPr>
          <p:blipFill>
            <a:blip r:embed="rId24"/>
            <a:stretch/>
          </p:blipFill>
          <p:spPr>
            <a:xfrm>
              <a:off x="721440" y="2182320"/>
              <a:ext cx="69840" cy="104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5" name="object 70" descr=""/>
            <p:cNvPicPr/>
            <p:nvPr/>
          </p:nvPicPr>
          <p:blipFill>
            <a:blip r:embed="rId25"/>
            <a:stretch/>
          </p:blipFill>
          <p:spPr>
            <a:xfrm>
              <a:off x="520920" y="2402280"/>
              <a:ext cx="297720" cy="421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6" name="CustomShape 45"/>
            <p:cNvSpPr/>
            <p:nvPr/>
          </p:nvSpPr>
          <p:spPr>
            <a:xfrm>
              <a:off x="574560" y="2700000"/>
              <a:ext cx="133920" cy="54720"/>
            </a:xfrm>
            <a:custGeom>
              <a:avLst/>
              <a:gdLst/>
              <a:ahLst/>
              <a:rect l="l" t="t" r="r" b="b"/>
              <a:pathLst>
                <a:path w="153034" h="50164">
                  <a:moveTo>
                    <a:pt x="152742" y="50037"/>
                  </a:move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CustomShape 46"/>
            <p:cNvSpPr/>
            <p:nvPr/>
          </p:nvSpPr>
          <p:spPr>
            <a:xfrm>
              <a:off x="574920" y="2513880"/>
              <a:ext cx="26280" cy="192600"/>
            </a:xfrm>
            <a:custGeom>
              <a:avLst/>
              <a:gdLst/>
              <a:ahLst/>
              <a:rect l="l" t="t" r="r" b="b"/>
              <a:pathLst>
                <a:path w="30479" h="175260">
                  <a:moveTo>
                    <a:pt x="30176" y="0"/>
                  </a:moveTo>
                  <a:lnTo>
                    <a:pt x="14566" y="41028"/>
                  </a:lnTo>
                  <a:lnTo>
                    <a:pt x="4467" y="84391"/>
                  </a:lnTo>
                  <a:lnTo>
                    <a:pt x="0" y="129373"/>
                  </a:lnTo>
                  <a:lnTo>
                    <a:pt x="1284" y="17526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8" name="object 73" descr=""/>
            <p:cNvPicPr/>
            <p:nvPr/>
          </p:nvPicPr>
          <p:blipFill>
            <a:blip r:embed="rId26"/>
            <a:stretch/>
          </p:blipFill>
          <p:spPr>
            <a:xfrm>
              <a:off x="466200" y="3445560"/>
              <a:ext cx="452880" cy="567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9" name="CustomShape 47"/>
          <p:cNvSpPr/>
          <p:nvPr/>
        </p:nvSpPr>
        <p:spPr>
          <a:xfrm>
            <a:off x="384480" y="4079880"/>
            <a:ext cx="608400" cy="49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221040" indent="-208440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latin typeface="Candara"/>
              </a:rPr>
              <a:t>м</a:t>
            </a:r>
            <a:r>
              <a:rPr b="0" lang="ru-RU" sz="1050" spc="-7" strike="noStrike">
                <a:latin typeface="Candara"/>
              </a:rPr>
              <a:t>о</a:t>
            </a:r>
            <a:r>
              <a:rPr b="0" lang="ru-RU" sz="1050" spc="-1" strike="noStrike">
                <a:latin typeface="Candara"/>
              </a:rPr>
              <a:t>б</a:t>
            </a:r>
            <a:r>
              <a:rPr b="0" lang="ru-RU" sz="1050" spc="-1" strike="noStrike">
                <a:latin typeface="Candara"/>
              </a:rPr>
              <a:t>и</a:t>
            </a:r>
            <a:r>
              <a:rPr b="0" lang="ru-RU" sz="1050" spc="-1" strike="noStrike">
                <a:latin typeface="Candara"/>
              </a:rPr>
              <a:t>л</a:t>
            </a:r>
            <a:r>
              <a:rPr b="0" lang="ru-RU" sz="1050" spc="-1" strike="noStrike">
                <a:latin typeface="Candara"/>
              </a:rPr>
              <a:t>ь</a:t>
            </a:r>
            <a:r>
              <a:rPr b="0" lang="ru-RU" sz="1050" spc="-1" strike="noStrike">
                <a:latin typeface="Candara"/>
              </a:rPr>
              <a:t>н</a:t>
            </a:r>
            <a:r>
              <a:rPr b="0" lang="ru-RU" sz="1050" spc="-7" strike="noStrike">
                <a:latin typeface="Candara"/>
              </a:rPr>
              <a:t>ы</a:t>
            </a:r>
            <a:r>
              <a:rPr b="0" lang="ru-RU" sz="1050" spc="-1" strike="noStrike">
                <a:latin typeface="Candara"/>
              </a:rPr>
              <a:t>й</a:t>
            </a:r>
            <a:r>
              <a:rPr b="0" lang="ru-RU" sz="1050" spc="-1" strike="noStrike">
                <a:latin typeface="Candara"/>
              </a:rPr>
              <a:t> </a:t>
            </a:r>
            <a:r>
              <a:rPr b="0" lang="ru-RU" sz="1050" spc="-1" strike="noStrike">
                <a:latin typeface="Candara"/>
              </a:rPr>
              <a:t> </a:t>
            </a:r>
            <a:r>
              <a:rPr b="0" lang="ru-RU" sz="1050" spc="-1" strike="noStrike">
                <a:latin typeface="Candara"/>
              </a:rPr>
              <a:t>К</a:t>
            </a:r>
            <a:r>
              <a:rPr b="0" lang="ru-RU" sz="1050" spc="-1" strike="noStrike">
                <a:latin typeface="Candara"/>
              </a:rPr>
              <a:t>К</a:t>
            </a:r>
            <a:r>
              <a:rPr b="0" lang="ru-RU" sz="1050" spc="-1" strike="noStrike">
                <a:latin typeface="Candara"/>
              </a:rPr>
              <a:t>М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350" name="CustomShape 48"/>
          <p:cNvSpPr/>
          <p:nvPr/>
        </p:nvSpPr>
        <p:spPr>
          <a:xfrm>
            <a:off x="1298520" y="4252320"/>
            <a:ext cx="1202760" cy="49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latin typeface="Candara"/>
              </a:rPr>
              <a:t>клиент </a:t>
            </a:r>
            <a:r>
              <a:rPr b="1" lang="ru-RU" sz="1050" spc="-1" strike="noStrike">
                <a:latin typeface="Candara"/>
              </a:rPr>
              <a:t>Mobile</a:t>
            </a:r>
            <a:r>
              <a:rPr b="1" lang="ru-RU" sz="1050" spc="-97" strike="noStrike">
                <a:latin typeface="Candara"/>
              </a:rPr>
              <a:t> </a:t>
            </a:r>
            <a:r>
              <a:rPr b="1" lang="ru-RU" sz="1050" spc="-1" strike="noStrike">
                <a:latin typeface="Candara"/>
              </a:rPr>
              <a:t>SMARTS</a:t>
            </a:r>
            <a:endParaRPr b="0" lang="ru-RU" sz="1050" spc="-1" strike="noStrike">
              <a:latin typeface="Arial"/>
            </a:endParaRPr>
          </a:p>
          <a:p>
            <a:pPr marL="29880" algn="ctr">
              <a:lnSpc>
                <a:spcPct val="100000"/>
              </a:lnSpc>
            </a:pPr>
            <a:r>
              <a:rPr b="0" lang="ru-RU" sz="1050" spc="-1" strike="noStrike">
                <a:latin typeface="Candara"/>
              </a:rPr>
              <a:t>для</a:t>
            </a:r>
            <a:r>
              <a:rPr b="0" lang="ru-RU" sz="1050" spc="-32" strike="noStrike">
                <a:latin typeface="Candara"/>
              </a:rPr>
              <a:t> </a:t>
            </a:r>
            <a:r>
              <a:rPr b="0" lang="ru-RU" sz="1050" spc="-1" strike="noStrike">
                <a:latin typeface="Candara"/>
              </a:rPr>
              <a:t>Android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351" name="Group 49"/>
          <p:cNvGrpSpPr/>
          <p:nvPr/>
        </p:nvGrpSpPr>
        <p:grpSpPr>
          <a:xfrm>
            <a:off x="886680" y="1505880"/>
            <a:ext cx="2489040" cy="4236120"/>
            <a:chOff x="886680" y="1505880"/>
            <a:chExt cx="2489040" cy="4236120"/>
          </a:xfrm>
        </p:grpSpPr>
        <p:sp>
          <p:nvSpPr>
            <p:cNvPr id="352" name="CustomShape 50"/>
            <p:cNvSpPr/>
            <p:nvPr/>
          </p:nvSpPr>
          <p:spPr>
            <a:xfrm>
              <a:off x="1125360" y="1505880"/>
              <a:ext cx="360" cy="4236120"/>
            </a:xfrm>
            <a:custGeom>
              <a:avLst/>
              <a:gdLst/>
              <a:ahLst/>
              <a:rect l="l" t="t" r="r" b="b"/>
              <a:pathLst>
                <a:path w="0" h="3844925">
                  <a:moveTo>
                    <a:pt x="0" y="435863"/>
                  </a:moveTo>
                  <a:lnTo>
                    <a:pt x="0" y="3844544"/>
                  </a:lnTo>
                  <a:moveTo>
                    <a:pt x="0" y="0"/>
                  </a:moveTo>
                  <a:lnTo>
                    <a:pt x="0" y="291084"/>
                  </a:lnTo>
                </a:path>
              </a:pathLst>
            </a:custGeom>
            <a:noFill/>
            <a:ln w="86040">
              <a:solidFill>
                <a:srgbClr val="50b4c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CustomShape 51"/>
            <p:cNvSpPr/>
            <p:nvPr/>
          </p:nvSpPr>
          <p:spPr>
            <a:xfrm>
              <a:off x="886680" y="1689120"/>
              <a:ext cx="257760" cy="2110680"/>
            </a:xfrm>
            <a:custGeom>
              <a:avLst/>
              <a:gdLst/>
              <a:ahLst/>
              <a:rect l="l" t="t" r="r" b="b"/>
              <a:pathLst>
                <a:path w="294640" h="1915795">
                  <a:moveTo>
                    <a:pt x="277622" y="38608"/>
                  </a:moveTo>
                  <a:lnTo>
                    <a:pt x="141325" y="38608"/>
                  </a:lnTo>
                  <a:lnTo>
                    <a:pt x="138811" y="38100"/>
                  </a:ln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136309" y="76200"/>
                  </a:lnTo>
                  <a:lnTo>
                    <a:pt x="138811" y="76708"/>
                  </a:lnTo>
                  <a:lnTo>
                    <a:pt x="277622" y="76708"/>
                  </a:lnTo>
                  <a:lnTo>
                    <a:pt x="277622" y="76200"/>
                  </a:lnTo>
                  <a:lnTo>
                    <a:pt x="277622" y="57658"/>
                  </a:lnTo>
                  <a:lnTo>
                    <a:pt x="277622" y="38608"/>
                  </a:lnTo>
                  <a:close/>
                  <a:moveTo>
                    <a:pt x="294386" y="1839976"/>
                  </a:moveTo>
                  <a:lnTo>
                    <a:pt x="158089" y="1839976"/>
                  </a:lnTo>
                  <a:lnTo>
                    <a:pt x="155575" y="1839468"/>
                  </a:lnTo>
                  <a:lnTo>
                    <a:pt x="131064" y="1839468"/>
                  </a:lnTo>
                  <a:lnTo>
                    <a:pt x="131064" y="1801368"/>
                  </a:lnTo>
                  <a:lnTo>
                    <a:pt x="16764" y="1858518"/>
                  </a:lnTo>
                  <a:lnTo>
                    <a:pt x="131064" y="1915668"/>
                  </a:lnTo>
                  <a:lnTo>
                    <a:pt x="131064" y="1877568"/>
                  </a:lnTo>
                  <a:lnTo>
                    <a:pt x="153073" y="1877568"/>
                  </a:lnTo>
                  <a:lnTo>
                    <a:pt x="155575" y="1878076"/>
                  </a:lnTo>
                  <a:lnTo>
                    <a:pt x="294386" y="1878076"/>
                  </a:lnTo>
                  <a:lnTo>
                    <a:pt x="294386" y="1877568"/>
                  </a:lnTo>
                  <a:lnTo>
                    <a:pt x="294386" y="1859026"/>
                  </a:lnTo>
                  <a:lnTo>
                    <a:pt x="294386" y="1839976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4" name="object 79" descr=""/>
            <p:cNvPicPr/>
            <p:nvPr/>
          </p:nvPicPr>
          <p:blipFill>
            <a:blip r:embed="rId27"/>
            <a:stretch/>
          </p:blipFill>
          <p:spPr>
            <a:xfrm>
              <a:off x="1020960" y="2115720"/>
              <a:ext cx="217440" cy="271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5" name="object 80" descr=""/>
            <p:cNvPicPr/>
            <p:nvPr/>
          </p:nvPicPr>
          <p:blipFill>
            <a:blip r:embed="rId28"/>
            <a:stretch/>
          </p:blipFill>
          <p:spPr>
            <a:xfrm>
              <a:off x="1018440" y="1764720"/>
              <a:ext cx="229320" cy="288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6" name="CustomShape 52"/>
            <p:cNvSpPr/>
            <p:nvPr/>
          </p:nvSpPr>
          <p:spPr>
            <a:xfrm>
              <a:off x="2072880" y="3719520"/>
              <a:ext cx="1302840" cy="476640"/>
            </a:xfrm>
            <a:custGeom>
              <a:avLst/>
              <a:gdLst/>
              <a:ahLst/>
              <a:rect l="l" t="t" r="r" b="b"/>
              <a:pathLst>
                <a:path w="1485900" h="433070">
                  <a:moveTo>
                    <a:pt x="1257173" y="204088"/>
                  </a:moveTo>
                  <a:lnTo>
                    <a:pt x="1257173" y="432688"/>
                  </a:lnTo>
                  <a:lnTo>
                    <a:pt x="1409573" y="356488"/>
                  </a:lnTo>
                  <a:lnTo>
                    <a:pt x="1295273" y="356488"/>
                  </a:lnTo>
                  <a:lnTo>
                    <a:pt x="1295273" y="280288"/>
                  </a:lnTo>
                  <a:lnTo>
                    <a:pt x="1409573" y="280288"/>
                  </a:lnTo>
                  <a:lnTo>
                    <a:pt x="1257173" y="204088"/>
                  </a:lnTo>
                  <a:close/>
                  <a:moveTo>
                    <a:pt x="406907" y="114300"/>
                  </a:moveTo>
                  <a:lnTo>
                    <a:pt x="406907" y="318388"/>
                  </a:lnTo>
                  <a:lnTo>
                    <a:pt x="409896" y="333236"/>
                  </a:lnTo>
                  <a:lnTo>
                    <a:pt x="418052" y="345344"/>
                  </a:lnTo>
                  <a:lnTo>
                    <a:pt x="430160" y="353500"/>
                  </a:lnTo>
                  <a:lnTo>
                    <a:pt x="445007" y="356488"/>
                  </a:lnTo>
                  <a:lnTo>
                    <a:pt x="1257173" y="356488"/>
                  </a:lnTo>
                  <a:lnTo>
                    <a:pt x="1257173" y="318388"/>
                  </a:lnTo>
                  <a:lnTo>
                    <a:pt x="483107" y="318388"/>
                  </a:lnTo>
                  <a:lnTo>
                    <a:pt x="445007" y="280288"/>
                  </a:lnTo>
                  <a:lnTo>
                    <a:pt x="483107" y="280288"/>
                  </a:lnTo>
                  <a:lnTo>
                    <a:pt x="483107" y="152400"/>
                  </a:lnTo>
                  <a:lnTo>
                    <a:pt x="445007" y="152400"/>
                  </a:lnTo>
                  <a:lnTo>
                    <a:pt x="406907" y="114300"/>
                  </a:lnTo>
                  <a:close/>
                  <a:moveTo>
                    <a:pt x="1409573" y="280288"/>
                  </a:moveTo>
                  <a:lnTo>
                    <a:pt x="1295273" y="280288"/>
                  </a:lnTo>
                  <a:lnTo>
                    <a:pt x="1295273" y="356488"/>
                  </a:lnTo>
                  <a:lnTo>
                    <a:pt x="1409573" y="356488"/>
                  </a:lnTo>
                  <a:lnTo>
                    <a:pt x="1485773" y="318388"/>
                  </a:lnTo>
                  <a:lnTo>
                    <a:pt x="1409573" y="280288"/>
                  </a:lnTo>
                  <a:close/>
                  <a:moveTo>
                    <a:pt x="483107" y="280288"/>
                  </a:moveTo>
                  <a:lnTo>
                    <a:pt x="445007" y="280288"/>
                  </a:lnTo>
                  <a:lnTo>
                    <a:pt x="483107" y="318388"/>
                  </a:lnTo>
                  <a:lnTo>
                    <a:pt x="483107" y="280288"/>
                  </a:lnTo>
                  <a:close/>
                  <a:moveTo>
                    <a:pt x="1257173" y="280288"/>
                  </a:moveTo>
                  <a:lnTo>
                    <a:pt x="483107" y="280288"/>
                  </a:lnTo>
                  <a:lnTo>
                    <a:pt x="483107" y="318388"/>
                  </a:lnTo>
                  <a:lnTo>
                    <a:pt x="1257173" y="318388"/>
                  </a:lnTo>
                  <a:lnTo>
                    <a:pt x="1257173" y="280288"/>
                  </a:lnTo>
                  <a:close/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  <a:moveTo>
                    <a:pt x="445007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406907" y="152400"/>
                  </a:lnTo>
                  <a:lnTo>
                    <a:pt x="406907" y="114300"/>
                  </a:lnTo>
                  <a:lnTo>
                    <a:pt x="483107" y="114300"/>
                  </a:lnTo>
                  <a:lnTo>
                    <a:pt x="480119" y="99452"/>
                  </a:lnTo>
                  <a:lnTo>
                    <a:pt x="471963" y="87344"/>
                  </a:lnTo>
                  <a:lnTo>
                    <a:pt x="459855" y="79188"/>
                  </a:lnTo>
                  <a:lnTo>
                    <a:pt x="445007" y="76200"/>
                  </a:lnTo>
                  <a:close/>
                  <a:moveTo>
                    <a:pt x="483107" y="114300"/>
                  </a:moveTo>
                  <a:lnTo>
                    <a:pt x="406907" y="114300"/>
                  </a:lnTo>
                  <a:lnTo>
                    <a:pt x="445007" y="152400"/>
                  </a:lnTo>
                  <a:lnTo>
                    <a:pt x="483107" y="152400"/>
                  </a:lnTo>
                  <a:lnTo>
                    <a:pt x="483107" y="11430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7" name="CustomShape 53"/>
          <p:cNvSpPr/>
          <p:nvPr/>
        </p:nvSpPr>
        <p:spPr>
          <a:xfrm>
            <a:off x="1314000" y="5472000"/>
            <a:ext cx="1370880" cy="6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latin typeface="Candara"/>
              </a:rPr>
              <a:t>клиент </a:t>
            </a:r>
            <a:r>
              <a:rPr b="1" lang="ru-RU" sz="1050" spc="-1" strike="noStrike">
                <a:latin typeface="Candara"/>
              </a:rPr>
              <a:t>Mobile</a:t>
            </a:r>
            <a:r>
              <a:rPr b="1" lang="ru-RU" sz="1050" spc="-66" strike="noStrike">
                <a:latin typeface="Candara"/>
              </a:rPr>
              <a:t> </a:t>
            </a:r>
            <a:r>
              <a:rPr b="1" lang="ru-RU" sz="1050" spc="-1" strike="noStrike">
                <a:latin typeface="Candara"/>
              </a:rPr>
              <a:t>SMARTS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50" spc="-1" strike="noStrike">
                <a:latin typeface="Candara"/>
              </a:rPr>
              <a:t>для </a:t>
            </a:r>
            <a:r>
              <a:rPr b="0" lang="ru-RU" sz="1050" spc="-1" strike="noStrike">
                <a:latin typeface="Candara"/>
              </a:rPr>
              <a:t>киоска</a:t>
            </a:r>
            <a:r>
              <a:rPr b="0" lang="ru-RU" sz="1050" spc="-72" strike="noStrike">
                <a:latin typeface="Candara"/>
              </a:rPr>
              <a:t> </a:t>
            </a:r>
            <a:r>
              <a:rPr b="0" lang="ru-RU" sz="1050" spc="-7" strike="noStrike">
                <a:latin typeface="Candara"/>
              </a:rPr>
              <a:t>(прайс-</a:t>
            </a:r>
            <a:r>
              <a:rPr b="0" lang="ru-RU" sz="1050" spc="-7" strike="noStrike">
                <a:latin typeface="Candara"/>
              </a:rPr>
              <a:t>чекера)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358" name="object 8" descr=""/>
          <p:cNvPicPr/>
          <p:nvPr/>
        </p:nvPicPr>
        <p:blipFill>
          <a:blip r:embed="rId29"/>
          <a:stretch/>
        </p:blipFill>
        <p:spPr>
          <a:xfrm>
            <a:off x="9312840" y="6599520"/>
            <a:ext cx="1380600" cy="88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6768000" y="0"/>
            <a:ext cx="3925440" cy="7556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2"/>
          <p:cNvSpPr/>
          <p:nvPr/>
        </p:nvSpPr>
        <p:spPr>
          <a:xfrm>
            <a:off x="7416000" y="1339920"/>
            <a:ext cx="3096000" cy="41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63240" bIns="0">
            <a:spAutoFit/>
          </a:bodyPr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4000" spc="-86" strike="noStrike">
                <a:solidFill>
                  <a:srgbClr val="ffffff"/>
                </a:solidFill>
                <a:latin typeface="Calibri Light"/>
              </a:rPr>
              <a:t>Все </a:t>
            </a:r>
            <a:r>
              <a:rPr b="0" lang="ru-RU" sz="4000" spc="-106" strike="noStrike">
                <a:solidFill>
                  <a:srgbClr val="ffffff"/>
                </a:solidFill>
                <a:latin typeface="Calibri Light"/>
              </a:rPr>
              <a:t>нужные ОС</a:t>
            </a:r>
            <a:r>
              <a:rPr b="0" lang="ru-RU" sz="4000" spc="-497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ru-RU" sz="4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1800" spc="-12" strike="noStrike">
                <a:solidFill>
                  <a:srgbClr val="252525"/>
                </a:solidFill>
                <a:latin typeface="Calibri Light"/>
              </a:rPr>
              <a:t>Android  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Windows</a:t>
            </a:r>
            <a:r>
              <a:rPr b="0" lang="ru-RU" sz="1800" spc="-75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Mobile 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Windows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7 / 8 /</a:t>
            </a:r>
            <a:r>
              <a:rPr b="0" lang="ru-RU" sz="1800" spc="-60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10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Windows</a:t>
            </a:r>
            <a:r>
              <a:rPr b="0" lang="ru-RU" sz="1800" spc="4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CE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7328520" y="4198320"/>
            <a:ext cx="155340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62" name="Group 4"/>
          <p:cNvGrpSpPr/>
          <p:nvPr/>
        </p:nvGrpSpPr>
        <p:grpSpPr>
          <a:xfrm>
            <a:off x="2207520" y="2794680"/>
            <a:ext cx="480960" cy="1498680"/>
            <a:chOff x="2207520" y="2794680"/>
            <a:chExt cx="480960" cy="1498680"/>
          </a:xfrm>
        </p:grpSpPr>
        <p:pic>
          <p:nvPicPr>
            <p:cNvPr id="363" name="object 5" descr=""/>
            <p:cNvPicPr/>
            <p:nvPr/>
          </p:nvPicPr>
          <p:blipFill>
            <a:blip r:embed="rId1"/>
            <a:stretch/>
          </p:blipFill>
          <p:spPr>
            <a:xfrm>
              <a:off x="2207520" y="2794680"/>
              <a:ext cx="480960" cy="1498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4" name="CustomShape 5"/>
            <p:cNvSpPr/>
            <p:nvPr/>
          </p:nvSpPr>
          <p:spPr>
            <a:xfrm>
              <a:off x="2288160" y="2946600"/>
              <a:ext cx="311400" cy="525600"/>
            </a:xfrm>
            <a:custGeom>
              <a:avLst/>
              <a:gdLst/>
              <a:ahLst/>
              <a:rect l="l" t="t" r="r" b="b"/>
              <a:pathLst>
                <a:path w="355600" h="477519">
                  <a:moveTo>
                    <a:pt x="351281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8508"/>
                  </a:lnTo>
                  <a:lnTo>
                    <a:pt x="0" y="473201"/>
                  </a:lnTo>
                  <a:lnTo>
                    <a:pt x="3810" y="477012"/>
                  </a:lnTo>
                  <a:lnTo>
                    <a:pt x="351281" y="477012"/>
                  </a:lnTo>
                  <a:lnTo>
                    <a:pt x="355092" y="473201"/>
                  </a:lnTo>
                  <a:lnTo>
                    <a:pt x="355092" y="3809"/>
                  </a:lnTo>
                  <a:lnTo>
                    <a:pt x="351281" y="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CustomShape 6"/>
            <p:cNvSpPr/>
            <p:nvPr/>
          </p:nvSpPr>
          <p:spPr>
            <a:xfrm>
              <a:off x="2288160" y="2946600"/>
              <a:ext cx="311400" cy="525600"/>
            </a:xfrm>
            <a:custGeom>
              <a:avLst/>
              <a:gdLst/>
              <a:ahLst/>
              <a:rect l="l" t="t" r="r" b="b"/>
              <a:pathLst>
                <a:path w="355600" h="477519">
                  <a:moveTo>
                    <a:pt x="0" y="8508"/>
                  </a:moveTo>
                  <a:lnTo>
                    <a:pt x="0" y="3809"/>
                  </a:lnTo>
                  <a:lnTo>
                    <a:pt x="3810" y="0"/>
                  </a:lnTo>
                  <a:lnTo>
                    <a:pt x="8509" y="0"/>
                  </a:lnTo>
                  <a:lnTo>
                    <a:pt x="346582" y="0"/>
                  </a:lnTo>
                  <a:lnTo>
                    <a:pt x="351281" y="0"/>
                  </a:lnTo>
                  <a:lnTo>
                    <a:pt x="355092" y="3809"/>
                  </a:lnTo>
                  <a:lnTo>
                    <a:pt x="355092" y="8508"/>
                  </a:lnTo>
                  <a:lnTo>
                    <a:pt x="355092" y="468502"/>
                  </a:lnTo>
                  <a:lnTo>
                    <a:pt x="355092" y="473201"/>
                  </a:lnTo>
                  <a:lnTo>
                    <a:pt x="351281" y="477012"/>
                  </a:lnTo>
                  <a:lnTo>
                    <a:pt x="346582" y="477012"/>
                  </a:lnTo>
                  <a:lnTo>
                    <a:pt x="8509" y="477012"/>
                  </a:lnTo>
                  <a:lnTo>
                    <a:pt x="3810" y="477012"/>
                  </a:lnTo>
                  <a:lnTo>
                    <a:pt x="0" y="473201"/>
                  </a:lnTo>
                  <a:lnTo>
                    <a:pt x="0" y="468502"/>
                  </a:lnTo>
                  <a:lnTo>
                    <a:pt x="0" y="8508"/>
                  </a:lnTo>
                  <a:close/>
                </a:path>
              </a:pathLst>
            </a:custGeom>
            <a:noFill/>
            <a:ln w="6480">
              <a:solidFill>
                <a:srgbClr val="3c422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CustomShape 7"/>
            <p:cNvSpPr/>
            <p:nvPr/>
          </p:nvSpPr>
          <p:spPr>
            <a:xfrm>
              <a:off x="2324520" y="3576600"/>
              <a:ext cx="246600" cy="115560"/>
            </a:xfrm>
            <a:custGeom>
              <a:avLst/>
              <a:gdLst/>
              <a:ahLst/>
              <a:rect l="l" t="t" r="r" b="b"/>
              <a:pathLst>
                <a:path w="281939" h="105410">
                  <a:moveTo>
                    <a:pt x="281939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281939" y="105155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CustomShape 8"/>
            <p:cNvSpPr/>
            <p:nvPr/>
          </p:nvSpPr>
          <p:spPr>
            <a:xfrm>
              <a:off x="2324520" y="3576600"/>
              <a:ext cx="246600" cy="115560"/>
            </a:xfrm>
            <a:custGeom>
              <a:avLst/>
              <a:gdLst/>
              <a:ahLst/>
              <a:rect l="l" t="t" r="r" b="b"/>
              <a:pathLst>
                <a:path w="281939" h="105410">
                  <a:moveTo>
                    <a:pt x="0" y="105155"/>
                  </a:moveTo>
                  <a:lnTo>
                    <a:pt x="281939" y="105155"/>
                  </a:lnTo>
                  <a:lnTo>
                    <a:pt x="281939" y="0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noFill/>
            <a:ln w="12600">
              <a:solidFill>
                <a:srgbClr val="181f0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8" name="CustomShape 9"/>
          <p:cNvSpPr/>
          <p:nvPr/>
        </p:nvSpPr>
        <p:spPr>
          <a:xfrm>
            <a:off x="2028600" y="4365360"/>
            <a:ext cx="8488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7" strike="noStrike">
                <a:latin typeface="Candara"/>
              </a:rPr>
              <a:t>Windows</a:t>
            </a:r>
            <a:r>
              <a:rPr b="0" lang="ru-RU" sz="1050" spc="-86" strike="noStrike">
                <a:latin typeface="Candara"/>
              </a:rPr>
              <a:t> </a:t>
            </a:r>
            <a:r>
              <a:rPr b="0" lang="ru-RU" sz="1050" spc="-1" strike="noStrike">
                <a:latin typeface="Candara"/>
              </a:rPr>
              <a:t>Mobile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369" name="Group 10"/>
          <p:cNvGrpSpPr/>
          <p:nvPr/>
        </p:nvGrpSpPr>
        <p:grpSpPr>
          <a:xfrm>
            <a:off x="3395160" y="2782800"/>
            <a:ext cx="1107720" cy="1477800"/>
            <a:chOff x="3395160" y="2782800"/>
            <a:chExt cx="1107720" cy="1477800"/>
          </a:xfrm>
        </p:grpSpPr>
        <p:pic>
          <p:nvPicPr>
            <p:cNvPr id="370" name="object 12" descr=""/>
            <p:cNvPicPr/>
            <p:nvPr/>
          </p:nvPicPr>
          <p:blipFill>
            <a:blip r:embed="rId2"/>
            <a:stretch/>
          </p:blipFill>
          <p:spPr>
            <a:xfrm>
              <a:off x="3395160" y="2782800"/>
              <a:ext cx="1107720" cy="1477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1" name="CustomShape 11"/>
            <p:cNvSpPr/>
            <p:nvPr/>
          </p:nvSpPr>
          <p:spPr>
            <a:xfrm>
              <a:off x="3506040" y="2984040"/>
              <a:ext cx="863640" cy="913320"/>
            </a:xfrm>
            <a:custGeom>
              <a:avLst/>
              <a:gdLst/>
              <a:ahLst/>
              <a:rect l="l" t="t" r="r" b="b"/>
              <a:pathLst>
                <a:path w="984885" h="829310">
                  <a:moveTo>
                    <a:pt x="964819" y="0"/>
                  </a:moveTo>
                  <a:lnTo>
                    <a:pt x="19685" y="0"/>
                  </a:lnTo>
                  <a:lnTo>
                    <a:pt x="12055" y="1557"/>
                  </a:lnTo>
                  <a:lnTo>
                    <a:pt x="5794" y="5794"/>
                  </a:lnTo>
                  <a:lnTo>
                    <a:pt x="1557" y="12055"/>
                  </a:lnTo>
                  <a:lnTo>
                    <a:pt x="0" y="19685"/>
                  </a:lnTo>
                  <a:lnTo>
                    <a:pt x="0" y="809371"/>
                  </a:lnTo>
                  <a:lnTo>
                    <a:pt x="1557" y="817000"/>
                  </a:lnTo>
                  <a:lnTo>
                    <a:pt x="5794" y="823261"/>
                  </a:lnTo>
                  <a:lnTo>
                    <a:pt x="12055" y="827498"/>
                  </a:lnTo>
                  <a:lnTo>
                    <a:pt x="19685" y="829055"/>
                  </a:lnTo>
                  <a:lnTo>
                    <a:pt x="964819" y="829055"/>
                  </a:lnTo>
                  <a:lnTo>
                    <a:pt x="972448" y="827498"/>
                  </a:lnTo>
                  <a:lnTo>
                    <a:pt x="978709" y="823261"/>
                  </a:lnTo>
                  <a:lnTo>
                    <a:pt x="982946" y="817000"/>
                  </a:lnTo>
                  <a:lnTo>
                    <a:pt x="984503" y="809371"/>
                  </a:lnTo>
                  <a:lnTo>
                    <a:pt x="984503" y="19685"/>
                  </a:lnTo>
                  <a:lnTo>
                    <a:pt x="982946" y="12055"/>
                  </a:lnTo>
                  <a:lnTo>
                    <a:pt x="978709" y="5794"/>
                  </a:lnTo>
                  <a:lnTo>
                    <a:pt x="972448" y="1557"/>
                  </a:lnTo>
                  <a:lnTo>
                    <a:pt x="964819" y="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CustomShape 12"/>
            <p:cNvSpPr/>
            <p:nvPr/>
          </p:nvSpPr>
          <p:spPr>
            <a:xfrm>
              <a:off x="3506040" y="2984040"/>
              <a:ext cx="863640" cy="913320"/>
            </a:xfrm>
            <a:custGeom>
              <a:avLst/>
              <a:gdLst/>
              <a:ahLst/>
              <a:rect l="l" t="t" r="r" b="b"/>
              <a:pathLst>
                <a:path w="984885" h="829310">
                  <a:moveTo>
                    <a:pt x="0" y="19685"/>
                  </a:moveTo>
                  <a:lnTo>
                    <a:pt x="1557" y="12055"/>
                  </a:lnTo>
                  <a:lnTo>
                    <a:pt x="5794" y="5794"/>
                  </a:lnTo>
                  <a:lnTo>
                    <a:pt x="12055" y="1557"/>
                  </a:lnTo>
                  <a:lnTo>
                    <a:pt x="19685" y="0"/>
                  </a:lnTo>
                  <a:lnTo>
                    <a:pt x="964819" y="0"/>
                  </a:lnTo>
                  <a:lnTo>
                    <a:pt x="972448" y="1557"/>
                  </a:lnTo>
                  <a:lnTo>
                    <a:pt x="978709" y="5794"/>
                  </a:lnTo>
                  <a:lnTo>
                    <a:pt x="982946" y="12055"/>
                  </a:lnTo>
                  <a:lnTo>
                    <a:pt x="984503" y="19685"/>
                  </a:lnTo>
                  <a:lnTo>
                    <a:pt x="984503" y="809371"/>
                  </a:lnTo>
                  <a:lnTo>
                    <a:pt x="982946" y="817000"/>
                  </a:lnTo>
                  <a:lnTo>
                    <a:pt x="978709" y="823261"/>
                  </a:lnTo>
                  <a:lnTo>
                    <a:pt x="972448" y="827498"/>
                  </a:lnTo>
                  <a:lnTo>
                    <a:pt x="964819" y="829055"/>
                  </a:lnTo>
                  <a:lnTo>
                    <a:pt x="19685" y="829055"/>
                  </a:lnTo>
                  <a:lnTo>
                    <a:pt x="12055" y="827498"/>
                  </a:lnTo>
                  <a:lnTo>
                    <a:pt x="5794" y="823261"/>
                  </a:lnTo>
                  <a:lnTo>
                    <a:pt x="1557" y="817000"/>
                  </a:lnTo>
                  <a:lnTo>
                    <a:pt x="0" y="809371"/>
                  </a:lnTo>
                  <a:lnTo>
                    <a:pt x="0" y="19685"/>
                  </a:lnTo>
                  <a:close/>
                </a:path>
              </a:pathLst>
            </a:custGeom>
            <a:noFill/>
            <a:ln w="6480">
              <a:solidFill>
                <a:srgbClr val="3c422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3" name="CustomShape 13"/>
          <p:cNvSpPr/>
          <p:nvPr/>
        </p:nvSpPr>
        <p:spPr>
          <a:xfrm>
            <a:off x="3618360" y="4239360"/>
            <a:ext cx="63036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7" strike="noStrike">
                <a:latin typeface="Candara"/>
              </a:rPr>
              <a:t>Windows</a:t>
            </a:r>
            <a:r>
              <a:rPr b="0" lang="ru-RU" sz="1050" spc="-100" strike="noStrike">
                <a:latin typeface="Candara"/>
              </a:rPr>
              <a:t> </a:t>
            </a:r>
            <a:r>
              <a:rPr b="0" lang="ru-RU" sz="1050" spc="-1" strike="noStrike">
                <a:latin typeface="Candara"/>
              </a:rPr>
              <a:t>CE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374" name="Group 14"/>
          <p:cNvGrpSpPr/>
          <p:nvPr/>
        </p:nvGrpSpPr>
        <p:grpSpPr>
          <a:xfrm>
            <a:off x="689400" y="2744640"/>
            <a:ext cx="623880" cy="1586880"/>
            <a:chOff x="689400" y="2744640"/>
            <a:chExt cx="623880" cy="1586880"/>
          </a:xfrm>
        </p:grpSpPr>
        <p:pic>
          <p:nvPicPr>
            <p:cNvPr id="375" name="object 17" descr=""/>
            <p:cNvPicPr/>
            <p:nvPr/>
          </p:nvPicPr>
          <p:blipFill>
            <a:blip r:embed="rId3"/>
            <a:stretch/>
          </p:blipFill>
          <p:spPr>
            <a:xfrm>
              <a:off x="689400" y="2744640"/>
              <a:ext cx="623880" cy="1586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6" name="object 18" descr=""/>
            <p:cNvPicPr/>
            <p:nvPr/>
          </p:nvPicPr>
          <p:blipFill>
            <a:blip r:embed="rId4"/>
            <a:stretch/>
          </p:blipFill>
          <p:spPr>
            <a:xfrm>
              <a:off x="741600" y="3153240"/>
              <a:ext cx="537120" cy="7567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77" name="CustomShape 15"/>
          <p:cNvSpPr/>
          <p:nvPr/>
        </p:nvSpPr>
        <p:spPr>
          <a:xfrm>
            <a:off x="728280" y="4504680"/>
            <a:ext cx="565560" cy="6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95760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latin typeface="Candara"/>
              </a:rPr>
              <a:t>Android</a:t>
            </a:r>
            <a:endParaRPr b="0" lang="ru-RU" sz="10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050" spc="-1" strike="noStrike">
                <a:latin typeface="Candara"/>
              </a:rPr>
              <a:t>4.3 и</a:t>
            </a:r>
            <a:r>
              <a:rPr b="0" lang="ru-RU" sz="1050" spc="-97" strike="noStrike">
                <a:latin typeface="Candara"/>
              </a:rPr>
              <a:t> </a:t>
            </a:r>
            <a:r>
              <a:rPr b="0" lang="ru-RU" sz="1050" spc="-1" strike="noStrike">
                <a:latin typeface="Candara"/>
              </a:rPr>
              <a:t>выше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378" name="Group 16"/>
          <p:cNvGrpSpPr/>
          <p:nvPr/>
        </p:nvGrpSpPr>
        <p:grpSpPr>
          <a:xfrm>
            <a:off x="5037480" y="2329560"/>
            <a:ext cx="894960" cy="3079800"/>
            <a:chOff x="5037480" y="2329560"/>
            <a:chExt cx="894960" cy="3079800"/>
          </a:xfrm>
        </p:grpSpPr>
        <p:pic>
          <p:nvPicPr>
            <p:cNvPr id="379" name="object 21" descr=""/>
            <p:cNvPicPr/>
            <p:nvPr/>
          </p:nvPicPr>
          <p:blipFill>
            <a:blip r:embed="rId5"/>
            <a:stretch/>
          </p:blipFill>
          <p:spPr>
            <a:xfrm>
              <a:off x="5037480" y="2329560"/>
              <a:ext cx="894960" cy="3079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0" name="object 22" descr=""/>
            <p:cNvPicPr/>
            <p:nvPr/>
          </p:nvPicPr>
          <p:blipFill>
            <a:blip r:embed="rId6"/>
            <a:stretch/>
          </p:blipFill>
          <p:spPr>
            <a:xfrm>
              <a:off x="5155200" y="4035240"/>
              <a:ext cx="480960" cy="63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81" name="CustomShape 17"/>
          <p:cNvSpPr/>
          <p:nvPr/>
        </p:nvSpPr>
        <p:spPr>
          <a:xfrm>
            <a:off x="5024880" y="5568480"/>
            <a:ext cx="89244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7" strike="noStrike">
                <a:latin typeface="Candara"/>
              </a:rPr>
              <a:t>Windows </a:t>
            </a:r>
            <a:r>
              <a:rPr b="0" lang="ru-RU" sz="1050" spc="-1" strike="noStrike">
                <a:latin typeface="Candara"/>
              </a:rPr>
              <a:t>7 / 8 /</a:t>
            </a:r>
            <a:r>
              <a:rPr b="0" lang="ru-RU" sz="1050" spc="-140" strike="noStrike">
                <a:latin typeface="Candara"/>
              </a:rPr>
              <a:t> </a:t>
            </a:r>
            <a:r>
              <a:rPr b="0" lang="ru-RU" sz="1050" spc="-1" strike="noStrike">
                <a:latin typeface="Candara"/>
              </a:rPr>
              <a:t>10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382" name="TextShape 18"/>
          <p:cNvSpPr txBox="1"/>
          <p:nvPr/>
        </p:nvSpPr>
        <p:spPr>
          <a:xfrm>
            <a:off x="442440" y="628920"/>
            <a:ext cx="5769720" cy="2027880"/>
          </a:xfrm>
          <a:prstGeom prst="rect">
            <a:avLst/>
          </a:prstGeom>
          <a:noFill/>
          <a:ln>
            <a:noFill/>
          </a:ln>
        </p:spPr>
        <p:txBody>
          <a:bodyPr lIns="0" rIns="0" tIns="195120" bIns="0">
            <a:spAutoFit/>
          </a:bodyPr>
          <a:p>
            <a:pPr marL="12600">
              <a:lnSpc>
                <a:spcPct val="75000"/>
              </a:lnSpc>
              <a:spcBef>
                <a:spcPts val="1536"/>
              </a:spcBef>
            </a:pPr>
            <a:r>
              <a:rPr b="0" lang="ru-RU" sz="4800" spc="-111" strike="noStrike">
                <a:solidFill>
                  <a:srgbClr val="50b4c7"/>
                </a:solidFill>
                <a:latin typeface="Calibri Light"/>
              </a:rPr>
              <a:t>Поддержка</a:t>
            </a:r>
            <a:r>
              <a:rPr b="0" lang="ru-RU" sz="4800" spc="-282" strike="noStrike">
                <a:solidFill>
                  <a:srgbClr val="50b4c7"/>
                </a:solidFill>
                <a:latin typeface="Calibri Light"/>
              </a:rPr>
              <a:t> </a:t>
            </a:r>
            <a:r>
              <a:rPr b="0" lang="ru-RU" sz="4800" spc="-114" strike="noStrike">
                <a:solidFill>
                  <a:srgbClr val="50b4c7"/>
                </a:solidFill>
                <a:latin typeface="Calibri Light"/>
              </a:rPr>
              <a:t>операционных  </a:t>
            </a:r>
            <a:r>
              <a:rPr b="0" lang="ru-RU" sz="4800" spc="-106" strike="noStrike">
                <a:solidFill>
                  <a:srgbClr val="50b4c7"/>
                </a:solidFill>
                <a:latin typeface="Calibri Light"/>
              </a:rPr>
              <a:t>систем</a:t>
            </a:r>
            <a:endParaRPr b="0" lang="ru-RU" sz="4800" spc="-1" strike="noStrike">
              <a:latin typeface="Calibri"/>
            </a:endParaRPr>
          </a:p>
        </p:txBody>
      </p:sp>
      <p:pic>
        <p:nvPicPr>
          <p:cNvPr id="383" name="object 25" descr=""/>
          <p:cNvPicPr/>
          <p:nvPr/>
        </p:nvPicPr>
        <p:blipFill>
          <a:blip r:embed="rId7"/>
          <a:stretch/>
        </p:blipFill>
        <p:spPr>
          <a:xfrm>
            <a:off x="2167200" y="4752000"/>
            <a:ext cx="424800" cy="586800"/>
          </a:xfrm>
          <a:prstGeom prst="rect">
            <a:avLst/>
          </a:prstGeom>
          <a:ln>
            <a:noFill/>
          </a:ln>
        </p:spPr>
      </p:pic>
      <p:pic>
        <p:nvPicPr>
          <p:cNvPr id="384" name="object 26" descr=""/>
          <p:cNvPicPr/>
          <p:nvPr/>
        </p:nvPicPr>
        <p:blipFill>
          <a:blip r:embed="rId8"/>
          <a:stretch/>
        </p:blipFill>
        <p:spPr>
          <a:xfrm>
            <a:off x="3679200" y="4652640"/>
            <a:ext cx="496800" cy="686160"/>
          </a:xfrm>
          <a:prstGeom prst="rect">
            <a:avLst/>
          </a:prstGeom>
          <a:ln>
            <a:noFill/>
          </a:ln>
        </p:spPr>
      </p:pic>
      <p:pic>
        <p:nvPicPr>
          <p:cNvPr id="385" name="object 8" descr=""/>
          <p:cNvPicPr/>
          <p:nvPr/>
        </p:nvPicPr>
        <p:blipFill>
          <a:blip r:embed="rId9"/>
          <a:stretch/>
        </p:blipFill>
        <p:spPr>
          <a:xfrm>
            <a:off x="9275400" y="6624000"/>
            <a:ext cx="1380600" cy="88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6624000" y="0"/>
            <a:ext cx="4069440" cy="7556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TextShape 2"/>
          <p:cNvSpPr txBox="1"/>
          <p:nvPr/>
        </p:nvSpPr>
        <p:spPr>
          <a:xfrm>
            <a:off x="7315560" y="1019160"/>
            <a:ext cx="2188440" cy="135684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4000" spc="-131" strike="noStrike">
                <a:solidFill>
                  <a:srgbClr val="ffffff"/>
                </a:solidFill>
                <a:latin typeface="Calibri Light"/>
              </a:rPr>
              <a:t>HYDB™</a:t>
            </a:r>
            <a:endParaRPr b="0" lang="ru-RU" sz="4000" spc="-1" strike="noStrike">
              <a:latin typeface="Calibri"/>
            </a:endParaRPr>
          </a:p>
        </p:txBody>
      </p:sp>
      <p:sp>
        <p:nvSpPr>
          <p:cNvPr id="388" name="CustomShape 3"/>
          <p:cNvSpPr/>
          <p:nvPr/>
        </p:nvSpPr>
        <p:spPr>
          <a:xfrm>
            <a:off x="7315560" y="1670400"/>
            <a:ext cx="215892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Гибридные</a:t>
            </a:r>
            <a:r>
              <a:rPr b="0" lang="ru-RU" sz="1800" spc="-15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справочники.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9" name="CustomShape 4"/>
          <p:cNvSpPr/>
          <p:nvPr/>
        </p:nvSpPr>
        <p:spPr>
          <a:xfrm>
            <a:off x="7272000" y="2716560"/>
            <a:ext cx="2497680" cy="27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HYDB™ для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Mobile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SMARTS™  позволяет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не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ограничиваться  одним местом хранения,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а 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хранить данные там, где это  удобно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в настоящий</a:t>
            </a:r>
            <a:r>
              <a:rPr b="0" lang="ru-RU" sz="1800" spc="-12" strike="noStrike">
                <a:solidFill>
                  <a:srgbClr val="252525"/>
                </a:solidFill>
                <a:latin typeface="Calibri Light"/>
              </a:rPr>
              <a:t> момент.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90" name="object 5" descr=""/>
          <p:cNvPicPr/>
          <p:nvPr/>
        </p:nvPicPr>
        <p:blipFill>
          <a:blip r:embed="rId1"/>
          <a:stretch/>
        </p:blipFill>
        <p:spPr>
          <a:xfrm>
            <a:off x="1230840" y="1205640"/>
            <a:ext cx="4089960" cy="5369760"/>
          </a:xfrm>
          <a:prstGeom prst="rect">
            <a:avLst/>
          </a:prstGeom>
          <a:ln>
            <a:noFill/>
          </a:ln>
        </p:spPr>
      </p:pic>
      <p:sp>
        <p:nvSpPr>
          <p:cNvPr id="391" name="CustomShape 5"/>
          <p:cNvSpPr/>
          <p:nvPr/>
        </p:nvSpPr>
        <p:spPr>
          <a:xfrm>
            <a:off x="292320" y="3252600"/>
            <a:ext cx="96588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latin typeface="Calibri Light"/>
              </a:rPr>
              <a:t>Устройство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5390640" y="3252600"/>
            <a:ext cx="82548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latin typeface="Calibri Light"/>
              </a:rPr>
              <a:t>ER</a:t>
            </a:r>
            <a:r>
              <a:rPr b="0" lang="ru-RU" sz="1800" spc="-114" strike="noStrike">
                <a:latin typeface="Calibri Light"/>
              </a:rPr>
              <a:t>P</a:t>
            </a:r>
            <a:r>
              <a:rPr b="0" lang="ru-RU" sz="1800" spc="-7" strike="noStrike">
                <a:latin typeface="Calibri Light"/>
              </a:rPr>
              <a:t>/</a:t>
            </a:r>
            <a:r>
              <a:rPr b="0" lang="ru-RU" sz="1800" spc="-12" strike="noStrike">
                <a:latin typeface="Calibri Light"/>
              </a:rPr>
              <a:t>W</a:t>
            </a:r>
            <a:r>
              <a:rPr b="0" lang="ru-RU" sz="1800" spc="-1" strike="noStrike">
                <a:latin typeface="Calibri Light"/>
              </a:rPr>
              <a:t>MS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93" name="object 8" descr=""/>
          <p:cNvPicPr/>
          <p:nvPr/>
        </p:nvPicPr>
        <p:blipFill>
          <a:blip r:embed="rId2"/>
          <a:stretch/>
        </p:blipFill>
        <p:spPr>
          <a:xfrm>
            <a:off x="9275400" y="6599520"/>
            <a:ext cx="1380600" cy="88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roup 1"/>
          <p:cNvGrpSpPr/>
          <p:nvPr/>
        </p:nvGrpSpPr>
        <p:grpSpPr>
          <a:xfrm>
            <a:off x="585000" y="165600"/>
            <a:ext cx="9439560" cy="1255680"/>
            <a:chOff x="585000" y="165600"/>
            <a:chExt cx="9439560" cy="1255680"/>
          </a:xfrm>
        </p:grpSpPr>
        <p:pic>
          <p:nvPicPr>
            <p:cNvPr id="395" name="object 3" descr=""/>
            <p:cNvPicPr/>
            <p:nvPr/>
          </p:nvPicPr>
          <p:blipFill>
            <a:blip r:embed="rId1"/>
            <a:stretch/>
          </p:blipFill>
          <p:spPr>
            <a:xfrm>
              <a:off x="585000" y="165600"/>
              <a:ext cx="9439560" cy="684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6" name="object 4" descr=""/>
            <p:cNvPicPr/>
            <p:nvPr/>
          </p:nvPicPr>
          <p:blipFill>
            <a:blip r:embed="rId2"/>
            <a:stretch/>
          </p:blipFill>
          <p:spPr>
            <a:xfrm>
              <a:off x="585000" y="736560"/>
              <a:ext cx="2425320" cy="684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7" name="Group 2"/>
          <p:cNvGrpSpPr/>
          <p:nvPr/>
        </p:nvGrpSpPr>
        <p:grpSpPr>
          <a:xfrm>
            <a:off x="1311120" y="1630080"/>
            <a:ext cx="2433960" cy="1401840"/>
            <a:chOff x="1311120" y="1630080"/>
            <a:chExt cx="2433960" cy="1401840"/>
          </a:xfrm>
        </p:grpSpPr>
        <p:pic>
          <p:nvPicPr>
            <p:cNvPr id="398" name="object 8" descr=""/>
            <p:cNvPicPr/>
            <p:nvPr/>
          </p:nvPicPr>
          <p:blipFill>
            <a:blip r:embed="rId3"/>
            <a:stretch/>
          </p:blipFill>
          <p:spPr>
            <a:xfrm>
              <a:off x="1311120" y="1630080"/>
              <a:ext cx="2433960" cy="1401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9" name="object 9" descr=""/>
            <p:cNvPicPr/>
            <p:nvPr/>
          </p:nvPicPr>
          <p:blipFill>
            <a:blip r:embed="rId4"/>
            <a:stretch/>
          </p:blipFill>
          <p:spPr>
            <a:xfrm>
              <a:off x="1911240" y="1757880"/>
              <a:ext cx="1232280" cy="1230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0" name="TextShape 3"/>
          <p:cNvSpPr txBox="1"/>
          <p:nvPr/>
        </p:nvSpPr>
        <p:spPr>
          <a:xfrm>
            <a:off x="1311120" y="1440000"/>
            <a:ext cx="2406960" cy="153324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txBody>
          <a:bodyPr lIns="0" rIns="0" tIns="246240" bIns="0">
            <a:spAutoFit/>
          </a:bodyPr>
          <a:p>
            <a:pPr marL="720" algn="ctr">
              <a:lnSpc>
                <a:spcPct val="100000"/>
              </a:lnSpc>
              <a:spcBef>
                <a:spcPts val="1939"/>
              </a:spcBef>
            </a:pPr>
            <a:r>
              <a:rPr b="0" lang="ru-RU" sz="3700" spc="-7" strike="noStrike">
                <a:solidFill>
                  <a:srgbClr val="ffffff"/>
                </a:solidFill>
                <a:latin typeface="Calibri Light"/>
              </a:rPr>
              <a:t>ERP</a:t>
            </a:r>
            <a:endParaRPr b="0" lang="ru-RU" sz="3700" spc="-1" strike="noStrike">
              <a:latin typeface="Calibri"/>
            </a:endParaRPr>
          </a:p>
        </p:txBody>
      </p:sp>
      <p:grpSp>
        <p:nvGrpSpPr>
          <p:cNvPr id="401" name="Group 4"/>
          <p:cNvGrpSpPr/>
          <p:nvPr/>
        </p:nvGrpSpPr>
        <p:grpSpPr>
          <a:xfrm>
            <a:off x="3890880" y="1606680"/>
            <a:ext cx="2445840" cy="1448640"/>
            <a:chOff x="3890880" y="1606680"/>
            <a:chExt cx="2445840" cy="1448640"/>
          </a:xfrm>
        </p:grpSpPr>
        <p:pic>
          <p:nvPicPr>
            <p:cNvPr id="402" name="object 12" descr=""/>
            <p:cNvPicPr/>
            <p:nvPr/>
          </p:nvPicPr>
          <p:blipFill>
            <a:blip r:embed="rId5"/>
            <a:stretch/>
          </p:blipFill>
          <p:spPr>
            <a:xfrm>
              <a:off x="3896280" y="1606680"/>
              <a:ext cx="2435040" cy="1448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3" name="object 13" descr=""/>
            <p:cNvPicPr/>
            <p:nvPr/>
          </p:nvPicPr>
          <p:blipFill>
            <a:blip r:embed="rId6"/>
            <a:stretch/>
          </p:blipFill>
          <p:spPr>
            <a:xfrm>
              <a:off x="3890880" y="1757880"/>
              <a:ext cx="2445840" cy="12304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4" name="Group 5"/>
          <p:cNvGrpSpPr/>
          <p:nvPr/>
        </p:nvGrpSpPr>
        <p:grpSpPr>
          <a:xfrm>
            <a:off x="6560280" y="3161520"/>
            <a:ext cx="2433960" cy="1580040"/>
            <a:chOff x="6560280" y="3161520"/>
            <a:chExt cx="2433960" cy="1580040"/>
          </a:xfrm>
        </p:grpSpPr>
        <p:pic>
          <p:nvPicPr>
            <p:cNvPr id="405" name="object 16" descr=""/>
            <p:cNvPicPr/>
            <p:nvPr/>
          </p:nvPicPr>
          <p:blipFill>
            <a:blip r:embed="rId7"/>
            <a:stretch/>
          </p:blipFill>
          <p:spPr>
            <a:xfrm>
              <a:off x="6560280" y="3213720"/>
              <a:ext cx="2433960" cy="1425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6" name="object 17" descr=""/>
            <p:cNvPicPr/>
            <p:nvPr/>
          </p:nvPicPr>
          <p:blipFill>
            <a:blip r:embed="rId8"/>
            <a:stretch/>
          </p:blipFill>
          <p:spPr>
            <a:xfrm>
              <a:off x="6782400" y="3161520"/>
              <a:ext cx="1991160" cy="15800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7" name="Group 6"/>
          <p:cNvGrpSpPr/>
          <p:nvPr/>
        </p:nvGrpSpPr>
        <p:grpSpPr>
          <a:xfrm>
            <a:off x="6560280" y="1556280"/>
            <a:ext cx="2471400" cy="1574640"/>
            <a:chOff x="6560280" y="1556280"/>
            <a:chExt cx="2471400" cy="1574640"/>
          </a:xfrm>
        </p:grpSpPr>
        <p:pic>
          <p:nvPicPr>
            <p:cNvPr id="408" name="object 24" descr=""/>
            <p:cNvPicPr/>
            <p:nvPr/>
          </p:nvPicPr>
          <p:blipFill>
            <a:blip r:embed="rId9"/>
            <a:stretch/>
          </p:blipFill>
          <p:spPr>
            <a:xfrm>
              <a:off x="6560280" y="1605240"/>
              <a:ext cx="2433960" cy="1404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9" name="object 25" descr=""/>
            <p:cNvPicPr/>
            <p:nvPr/>
          </p:nvPicPr>
          <p:blipFill>
            <a:blip r:embed="rId10"/>
            <a:stretch/>
          </p:blipFill>
          <p:spPr>
            <a:xfrm>
              <a:off x="6603120" y="1556280"/>
              <a:ext cx="2428560" cy="1574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0" name="Group 7"/>
          <p:cNvGrpSpPr/>
          <p:nvPr/>
        </p:nvGrpSpPr>
        <p:grpSpPr>
          <a:xfrm>
            <a:off x="3878640" y="3200400"/>
            <a:ext cx="2435040" cy="1447200"/>
            <a:chOff x="3878640" y="3200400"/>
            <a:chExt cx="2435040" cy="1447200"/>
          </a:xfrm>
        </p:grpSpPr>
        <p:pic>
          <p:nvPicPr>
            <p:cNvPr id="411" name="object 28" descr=""/>
            <p:cNvPicPr/>
            <p:nvPr/>
          </p:nvPicPr>
          <p:blipFill>
            <a:blip r:embed="rId11"/>
            <a:stretch/>
          </p:blipFill>
          <p:spPr>
            <a:xfrm>
              <a:off x="3878640" y="3200400"/>
              <a:ext cx="2435040" cy="144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2" name="object 29" descr=""/>
            <p:cNvPicPr/>
            <p:nvPr/>
          </p:nvPicPr>
          <p:blipFill>
            <a:blip r:embed="rId12"/>
            <a:stretch/>
          </p:blipFill>
          <p:spPr>
            <a:xfrm>
              <a:off x="4129920" y="3351600"/>
              <a:ext cx="1933920" cy="1230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3" name="TextShape 8"/>
          <p:cNvSpPr txBox="1"/>
          <p:nvPr/>
        </p:nvSpPr>
        <p:spPr>
          <a:xfrm>
            <a:off x="3890880" y="1440000"/>
            <a:ext cx="2406960" cy="153324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txBody>
          <a:bodyPr lIns="0" rIns="0" tIns="246240" bIns="0">
            <a:spAutoFit/>
          </a:bodyPr>
          <a:p>
            <a:pPr algn="ctr">
              <a:lnSpc>
                <a:spcPct val="100000"/>
              </a:lnSpc>
            </a:pPr>
            <a:r>
              <a:rPr b="0" lang="ru-RU" sz="3700" spc="-7" strike="noStrike">
                <a:solidFill>
                  <a:srgbClr val="ffffff"/>
                </a:solidFill>
                <a:latin typeface="Calibri Light"/>
              </a:rPr>
              <a:t>КА 1.1,</a:t>
            </a:r>
            <a:r>
              <a:rPr b="0" lang="ru-RU" sz="3700" spc="-26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3700" spc="-7" strike="noStrike">
                <a:solidFill>
                  <a:srgbClr val="ffffff"/>
                </a:solidFill>
                <a:latin typeface="Calibri Light"/>
              </a:rPr>
              <a:t>2.4</a:t>
            </a:r>
            <a:endParaRPr b="0" lang="ru-RU" sz="3700" spc="-1" strike="noStrike">
              <a:latin typeface="Calibri"/>
            </a:endParaRPr>
          </a:p>
        </p:txBody>
      </p:sp>
      <p:sp>
        <p:nvSpPr>
          <p:cNvPr id="414" name="TextShape 9"/>
          <p:cNvSpPr txBox="1"/>
          <p:nvPr/>
        </p:nvSpPr>
        <p:spPr>
          <a:xfrm>
            <a:off x="6560280" y="1418760"/>
            <a:ext cx="2406960" cy="153324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txBody>
          <a:bodyPr lIns="0" rIns="0" tIns="246240" bIns="0">
            <a:spAutoFit/>
          </a:bodyPr>
          <a:p>
            <a:pPr marL="720" algn="ctr">
              <a:lnSpc>
                <a:spcPct val="100000"/>
              </a:lnSpc>
              <a:spcBef>
                <a:spcPts val="1939"/>
              </a:spcBef>
            </a:pPr>
            <a:r>
              <a:rPr b="0" lang="ru-RU" sz="2600" spc="-7" strike="noStrike">
                <a:solidFill>
                  <a:srgbClr val="ffffff"/>
                </a:solidFill>
                <a:latin typeface="Calibri Light"/>
              </a:rPr>
              <a:t>«WMS:</a:t>
            </a:r>
            <a:r>
              <a:rPr b="0" lang="ru-RU" sz="2600" spc="-92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2600" spc="-72" strike="noStrike">
                <a:solidFill>
                  <a:srgbClr val="ffffff"/>
                </a:solidFill>
                <a:latin typeface="Calibri Light"/>
              </a:rPr>
              <a:t>Total  </a:t>
            </a:r>
            <a:r>
              <a:rPr b="0" lang="ru-RU" sz="2600" spc="-7" strike="noStrike">
                <a:solidFill>
                  <a:srgbClr val="ffffff"/>
                </a:solidFill>
                <a:latin typeface="Calibri Light"/>
              </a:rPr>
              <a:t>Logistic»</a:t>
            </a:r>
            <a:endParaRPr b="0" lang="ru-RU" sz="2600" spc="-1" strike="noStrike">
              <a:latin typeface="Calibri"/>
            </a:endParaRPr>
          </a:p>
        </p:txBody>
      </p:sp>
      <p:sp>
        <p:nvSpPr>
          <p:cNvPr id="415" name="TextShape 10"/>
          <p:cNvSpPr txBox="1"/>
          <p:nvPr/>
        </p:nvSpPr>
        <p:spPr>
          <a:xfrm>
            <a:off x="1311120" y="3074760"/>
            <a:ext cx="2406960" cy="153324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txBody>
          <a:bodyPr lIns="0" rIns="0" tIns="246240" bIns="0">
            <a:spAutoFit/>
          </a:bodyPr>
          <a:p>
            <a:pPr marL="720" algn="ctr">
              <a:lnSpc>
                <a:spcPct val="100000"/>
              </a:lnSpc>
              <a:spcBef>
                <a:spcPts val="1939"/>
              </a:spcBef>
            </a:pPr>
            <a:r>
              <a:rPr b="0" lang="ru-RU" sz="3700" spc="-7" strike="noStrike">
                <a:solidFill>
                  <a:srgbClr val="ffffff"/>
                </a:solidFill>
                <a:latin typeface="Calibri Light"/>
              </a:rPr>
              <a:t>УТ 10.3,</a:t>
            </a:r>
            <a:r>
              <a:rPr b="0" lang="ru-RU" sz="3700" spc="-35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3700" spc="-7" strike="noStrike">
                <a:solidFill>
                  <a:srgbClr val="ffffff"/>
                </a:solidFill>
                <a:latin typeface="Calibri Light"/>
              </a:rPr>
              <a:t>11</a:t>
            </a:r>
            <a:endParaRPr b="0" lang="ru-RU" sz="3700" spc="-1" strike="noStrike">
              <a:latin typeface="Calibri"/>
            </a:endParaRPr>
          </a:p>
        </p:txBody>
      </p:sp>
      <p:sp>
        <p:nvSpPr>
          <p:cNvPr id="416" name="TextShape 11"/>
          <p:cNvSpPr txBox="1"/>
          <p:nvPr/>
        </p:nvSpPr>
        <p:spPr>
          <a:xfrm>
            <a:off x="3906720" y="3055320"/>
            <a:ext cx="2406960" cy="153324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txBody>
          <a:bodyPr lIns="0" rIns="0" tIns="246240" bIns="0">
            <a:spAutoFit/>
          </a:bodyPr>
          <a:p>
            <a:pPr marL="720" algn="ctr">
              <a:lnSpc>
                <a:spcPct val="100000"/>
              </a:lnSpc>
              <a:spcBef>
                <a:spcPts val="1939"/>
              </a:spcBef>
            </a:pPr>
            <a:r>
              <a:rPr b="0" lang="ru-RU" sz="3700" spc="-12" strike="noStrike">
                <a:solidFill>
                  <a:srgbClr val="ffffff"/>
                </a:solidFill>
                <a:latin typeface="Calibri Light"/>
              </a:rPr>
              <a:t>УНФ</a:t>
            </a:r>
            <a:r>
              <a:rPr b="0" lang="ru-RU" sz="3700" spc="-2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3700" spc="-7" strike="noStrike">
                <a:solidFill>
                  <a:srgbClr val="ffffff"/>
                </a:solidFill>
                <a:latin typeface="Calibri Light"/>
              </a:rPr>
              <a:t>1.6</a:t>
            </a:r>
            <a:endParaRPr b="0" lang="ru-RU" sz="3700" spc="-1" strike="noStrike">
              <a:latin typeface="Calibri"/>
            </a:endParaRPr>
          </a:p>
        </p:txBody>
      </p:sp>
      <p:sp>
        <p:nvSpPr>
          <p:cNvPr id="417" name="TextShape 12"/>
          <p:cNvSpPr txBox="1"/>
          <p:nvPr/>
        </p:nvSpPr>
        <p:spPr>
          <a:xfrm>
            <a:off x="6560280" y="3009960"/>
            <a:ext cx="2406960" cy="153324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txBody>
          <a:bodyPr lIns="0" rIns="0" tIns="246240" bIns="0">
            <a:spAutoFit/>
          </a:bodyPr>
          <a:p>
            <a:pPr marL="720" algn="ctr">
              <a:lnSpc>
                <a:spcPct val="100000"/>
              </a:lnSpc>
              <a:spcBef>
                <a:spcPts val="1939"/>
              </a:spcBef>
            </a:pPr>
            <a:r>
              <a:rPr b="0" lang="ru-RU" sz="3700" spc="-7" strike="noStrike">
                <a:solidFill>
                  <a:srgbClr val="ffffff"/>
                </a:solidFill>
                <a:latin typeface="Calibri Light"/>
              </a:rPr>
              <a:t>УПП</a:t>
            </a:r>
            <a:r>
              <a:rPr b="0" lang="ru-RU" sz="3700" spc="-2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3700" spc="-7" strike="noStrike">
                <a:solidFill>
                  <a:srgbClr val="ffffff"/>
                </a:solidFill>
                <a:latin typeface="Calibri Light"/>
              </a:rPr>
              <a:t>1.3</a:t>
            </a:r>
            <a:endParaRPr b="0" lang="ru-RU" sz="3700" spc="-1" strike="noStrike">
              <a:latin typeface="Calibri"/>
            </a:endParaRPr>
          </a:p>
        </p:txBody>
      </p:sp>
      <p:sp>
        <p:nvSpPr>
          <p:cNvPr id="418" name="TextShape 13"/>
          <p:cNvSpPr txBox="1"/>
          <p:nvPr/>
        </p:nvSpPr>
        <p:spPr>
          <a:xfrm>
            <a:off x="2489040" y="4968000"/>
            <a:ext cx="2406960" cy="153324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txBody>
          <a:bodyPr lIns="0" rIns="0" tIns="246240" bIns="0">
            <a:spAutoFit/>
          </a:bodyPr>
          <a:p>
            <a:pPr marL="720" algn="ctr">
              <a:lnSpc>
                <a:spcPct val="100000"/>
              </a:lnSpc>
              <a:spcBef>
                <a:spcPts val="1939"/>
              </a:spcBef>
            </a:pPr>
            <a:r>
              <a:rPr b="0" lang="ru-RU" sz="2600" spc="-7" strike="noStrike">
                <a:solidFill>
                  <a:srgbClr val="ffffff"/>
                </a:solidFill>
                <a:latin typeface="Calibri Light"/>
              </a:rPr>
              <a:t>Бухгалтерия  пред</a:t>
            </a:r>
            <a:r>
              <a:rPr b="0" lang="ru-RU" sz="2600" spc="4" strike="noStrike">
                <a:solidFill>
                  <a:srgbClr val="ffffff"/>
                </a:solidFill>
                <a:latin typeface="Calibri Light"/>
              </a:rPr>
              <a:t>п</a:t>
            </a:r>
            <a:r>
              <a:rPr b="0" lang="ru-RU" sz="2600" spc="-1" strike="noStrike">
                <a:solidFill>
                  <a:srgbClr val="ffffff"/>
                </a:solidFill>
                <a:latin typeface="Calibri Light"/>
              </a:rPr>
              <a:t>риятия  </a:t>
            </a:r>
            <a:r>
              <a:rPr b="0" lang="ru-RU" sz="2600" spc="-12" strike="noStrike">
                <a:solidFill>
                  <a:srgbClr val="ffffff"/>
                </a:solidFill>
                <a:latin typeface="Calibri Light"/>
              </a:rPr>
              <a:t>3.0</a:t>
            </a:r>
            <a:endParaRPr b="0" lang="ru-RU" sz="2600" spc="-1" strike="noStrike">
              <a:latin typeface="Calibri"/>
            </a:endParaRPr>
          </a:p>
        </p:txBody>
      </p:sp>
      <p:sp>
        <p:nvSpPr>
          <p:cNvPr id="419" name="TextShape 14"/>
          <p:cNvSpPr txBox="1"/>
          <p:nvPr/>
        </p:nvSpPr>
        <p:spPr>
          <a:xfrm>
            <a:off x="5216760" y="5018760"/>
            <a:ext cx="2406960" cy="153324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txBody>
          <a:bodyPr lIns="0" rIns="0" tIns="246240" bIns="0">
            <a:spAutoFit/>
          </a:bodyPr>
          <a:p>
            <a:pPr marL="720" algn="ctr">
              <a:lnSpc>
                <a:spcPct val="100000"/>
              </a:lnSpc>
              <a:spcBef>
                <a:spcPts val="1939"/>
              </a:spcBef>
            </a:pPr>
            <a:r>
              <a:rPr b="0" lang="ru-RU" sz="2400" spc="-80" strike="noStrike">
                <a:solidFill>
                  <a:srgbClr val="ffffff"/>
                </a:solidFill>
                <a:latin typeface="Calibri Light"/>
              </a:rPr>
              <a:t>SAP, </a:t>
            </a:r>
            <a:r>
              <a:rPr b="0" lang="ru-RU" sz="2400" spc="-15" strike="noStrike">
                <a:solidFill>
                  <a:srgbClr val="ffffff"/>
                </a:solidFill>
                <a:latin typeface="Calibri Light"/>
              </a:rPr>
              <a:t>Axapta,  </a:t>
            </a:r>
            <a:r>
              <a:rPr b="0" lang="ru-RU" sz="2400" spc="-7" strike="noStrike">
                <a:solidFill>
                  <a:srgbClr val="ffffff"/>
                </a:solidFill>
                <a:latin typeface="Calibri Light"/>
              </a:rPr>
              <a:t>самописные  системы </a:t>
            </a: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и</a:t>
            </a:r>
            <a:r>
              <a:rPr b="0" lang="ru-RU" sz="2400" spc="-100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др.</a:t>
            </a:r>
            <a:endParaRPr b="0" lang="ru-RU" sz="2400" spc="-1" strike="noStrike">
              <a:latin typeface="Calibri"/>
            </a:endParaRPr>
          </a:p>
        </p:txBody>
      </p:sp>
      <p:sp>
        <p:nvSpPr>
          <p:cNvPr id="420" name="CustomShape 15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16"/>
          <p:cNvSpPr/>
          <p:nvPr/>
        </p:nvSpPr>
        <p:spPr>
          <a:xfrm>
            <a:off x="10296000" y="82512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2" name="object 8" descr=""/>
          <p:cNvPicPr/>
          <p:nvPr/>
        </p:nvPicPr>
        <p:blipFill>
          <a:blip r:embed="rId13"/>
          <a:stretch/>
        </p:blipFill>
        <p:spPr>
          <a:xfrm>
            <a:off x="8928000" y="5951520"/>
            <a:ext cx="1380600" cy="88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 rot="5403000">
            <a:off x="4982760" y="-3207600"/>
            <a:ext cx="726840" cy="1069344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2"/>
          <p:cNvSpPr/>
          <p:nvPr/>
        </p:nvSpPr>
        <p:spPr>
          <a:xfrm>
            <a:off x="6819840" y="88668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AUTO-ID,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АВТОМАТИЗАЦИЯ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ШТРИХ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425" name="TextShape 3"/>
          <p:cNvSpPr txBox="1"/>
          <p:nvPr/>
        </p:nvSpPr>
        <p:spPr>
          <a:xfrm>
            <a:off x="144000" y="1872000"/>
            <a:ext cx="1044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5. Политика лицензирования </a:t>
            </a:r>
            <a:endParaRPr b="1" lang="ru-RU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CustomShape 4"/>
          <p:cNvSpPr/>
          <p:nvPr/>
        </p:nvSpPr>
        <p:spPr>
          <a:xfrm>
            <a:off x="648000" y="3600000"/>
            <a:ext cx="9000000" cy="7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ч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ц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з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у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я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д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1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5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ь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ы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д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я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у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400" spc="111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ш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</a:rPr>
              <a:t>я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504000" y="4104000"/>
            <a:ext cx="2088000" cy="266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2"/>
          <p:cNvSpPr/>
          <p:nvPr/>
        </p:nvSpPr>
        <p:spPr>
          <a:xfrm>
            <a:off x="2952000" y="4104000"/>
            <a:ext cx="2088000" cy="266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3"/>
          <p:cNvSpPr/>
          <p:nvPr/>
        </p:nvSpPr>
        <p:spPr>
          <a:xfrm>
            <a:off x="7848000" y="4104000"/>
            <a:ext cx="2088000" cy="266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4"/>
          <p:cNvSpPr/>
          <p:nvPr/>
        </p:nvSpPr>
        <p:spPr>
          <a:xfrm>
            <a:off x="5400000" y="4104000"/>
            <a:ext cx="2088000" cy="266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5"/>
          <p:cNvSpPr/>
          <p:nvPr/>
        </p:nvSpPr>
        <p:spPr>
          <a:xfrm>
            <a:off x="-828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6"/>
          <p:cNvSpPr/>
          <p:nvPr/>
        </p:nvSpPr>
        <p:spPr>
          <a:xfrm>
            <a:off x="9977400" y="772920"/>
            <a:ext cx="716040" cy="601200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7"/>
          <p:cNvSpPr/>
          <p:nvPr/>
        </p:nvSpPr>
        <p:spPr>
          <a:xfrm>
            <a:off x="6218280" y="87552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U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T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O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I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D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В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М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З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Ц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Р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Д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Р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В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Н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Е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434" name="object 2" descr=""/>
          <p:cNvPicPr/>
          <p:nvPr/>
        </p:nvPicPr>
        <p:blipFill>
          <a:blip r:embed="rId1"/>
          <a:stretch/>
        </p:blipFill>
        <p:spPr>
          <a:xfrm>
            <a:off x="720000" y="936000"/>
            <a:ext cx="4927320" cy="621000"/>
          </a:xfrm>
          <a:prstGeom prst="rect">
            <a:avLst/>
          </a:prstGeom>
          <a:ln>
            <a:noFill/>
          </a:ln>
        </p:spPr>
      </p:pic>
      <p:sp>
        <p:nvSpPr>
          <p:cNvPr id="435" name="TextShape 8"/>
          <p:cNvSpPr txBox="1"/>
          <p:nvPr/>
        </p:nvSpPr>
        <p:spPr>
          <a:xfrm>
            <a:off x="792000" y="2088000"/>
            <a:ext cx="180000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436" name="TextShape 9"/>
          <p:cNvSpPr txBox="1"/>
          <p:nvPr/>
        </p:nvSpPr>
        <p:spPr>
          <a:xfrm>
            <a:off x="654840" y="1557000"/>
            <a:ext cx="8849160" cy="151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Лицензируется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конкретный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терминал сбора данных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(по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уникальному коду ТСД). 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Для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каждого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нового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терминала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нужно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получать отдельную лицензию.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Без 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лицензии ТСД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работает в демо режиме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437" name="object 4" descr=""/>
          <p:cNvPicPr/>
          <p:nvPr/>
        </p:nvPicPr>
        <p:blipFill>
          <a:blip r:embed="rId2"/>
          <a:stretch/>
        </p:blipFill>
        <p:spPr>
          <a:xfrm>
            <a:off x="719640" y="2952000"/>
            <a:ext cx="4176360" cy="610200"/>
          </a:xfrm>
          <a:prstGeom prst="rect">
            <a:avLst/>
          </a:prstGeom>
          <a:ln>
            <a:noFill/>
          </a:ln>
        </p:spPr>
      </p:pic>
      <p:sp>
        <p:nvSpPr>
          <p:cNvPr id="438" name="CustomShape 10"/>
          <p:cNvSpPr/>
          <p:nvPr/>
        </p:nvSpPr>
        <p:spPr>
          <a:xfrm>
            <a:off x="720000" y="3672000"/>
            <a:ext cx="2178720" cy="37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400" spc="-131" strike="noStrike">
                <a:solidFill>
                  <a:srgbClr val="ff0000"/>
                </a:solidFill>
                <a:latin typeface="Calibri Light"/>
              </a:rPr>
              <a:t>М</a:t>
            </a:r>
            <a:r>
              <a:rPr b="0" lang="ru-RU" sz="2400" spc="-126" strike="noStrike">
                <a:solidFill>
                  <a:srgbClr val="ff0000"/>
                </a:solidFill>
                <a:latin typeface="Calibri Light"/>
              </a:rPr>
              <a:t>И</a:t>
            </a:r>
            <a:r>
              <a:rPr b="0" lang="ru-RU" sz="2400" spc="-131" strike="noStrike">
                <a:solidFill>
                  <a:srgbClr val="ff0000"/>
                </a:solidFill>
                <a:latin typeface="Calibri Light"/>
              </a:rPr>
              <a:t>Н</a:t>
            </a:r>
            <a:r>
              <a:rPr b="0" lang="ru-RU" sz="2400" spc="-126" strike="noStrike">
                <a:solidFill>
                  <a:srgbClr val="ff0000"/>
                </a:solidFill>
                <a:latin typeface="Calibri Light"/>
              </a:rPr>
              <a:t>И</a:t>
            </a:r>
            <a:r>
              <a:rPr b="0" lang="ru-RU" sz="2400" spc="-131" strike="noStrike">
                <a:solidFill>
                  <a:srgbClr val="ff0000"/>
                </a:solidFill>
                <a:latin typeface="Calibri Light"/>
              </a:rPr>
              <a:t>МУ</a:t>
            </a:r>
            <a:r>
              <a:rPr b="0" lang="ru-RU" sz="2400" spc="-7" strike="noStrike">
                <a:solidFill>
                  <a:srgbClr val="ff0000"/>
                </a:solidFill>
                <a:latin typeface="Calibri Light"/>
              </a:rPr>
              <a:t>М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39" name="CustomShape 11"/>
          <p:cNvSpPr/>
          <p:nvPr/>
        </p:nvSpPr>
        <p:spPr>
          <a:xfrm>
            <a:off x="3115800" y="3653640"/>
            <a:ext cx="1780200" cy="37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400" spc="-111" strike="noStrike">
                <a:solidFill>
                  <a:srgbClr val="f8921d"/>
                </a:solidFill>
                <a:latin typeface="Calibri Light"/>
              </a:rPr>
              <a:t>БАЗОВЫЙ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40" name="CustomShape 12"/>
          <p:cNvSpPr/>
          <p:nvPr/>
        </p:nvSpPr>
        <p:spPr>
          <a:xfrm>
            <a:off x="3024000" y="4146480"/>
            <a:ext cx="20894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м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ы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й</a:t>
            </a:r>
            <a:r>
              <a:rPr b="0" lang="ru-RU" sz="1800" spc="4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п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о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п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у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л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я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н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ы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й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В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к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л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д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с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к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800" spc="-55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о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п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е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р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а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ц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и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1" name="CustomShape 13"/>
          <p:cNvSpPr/>
          <p:nvPr/>
        </p:nvSpPr>
        <p:spPr>
          <a:xfrm>
            <a:off x="3024000" y="5472000"/>
            <a:ext cx="2058840" cy="8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ЕГАИС,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МОТП,</a:t>
            </a:r>
            <a:r>
              <a:rPr b="0" lang="ru-RU" sz="1800" spc="-46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800" spc="-12" strike="noStrike">
                <a:solidFill>
                  <a:srgbClr val="252525"/>
                </a:solidFill>
                <a:latin typeface="Calibri Light"/>
              </a:rPr>
              <a:t>КИРОВКА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опционально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2" name="CustomShape 14"/>
          <p:cNvSpPr/>
          <p:nvPr/>
        </p:nvSpPr>
        <p:spPr>
          <a:xfrm>
            <a:off x="5256000" y="3672000"/>
            <a:ext cx="2376000" cy="37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400" spc="-114" strike="noStrike">
                <a:solidFill>
                  <a:srgbClr val="00af50"/>
                </a:solidFill>
                <a:latin typeface="Calibri Light"/>
              </a:rPr>
              <a:t>РАСШИРЕННЫЙ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43" name="CustomShape 15"/>
          <p:cNvSpPr/>
          <p:nvPr/>
        </p:nvSpPr>
        <p:spPr>
          <a:xfrm>
            <a:off x="5472000" y="4176000"/>
            <a:ext cx="2016000" cy="193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Есть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онлайн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15" strike="noStrike">
                <a:solidFill>
                  <a:srgbClr val="252525"/>
                </a:solidFill>
                <a:latin typeface="Calibri Light"/>
              </a:rPr>
              <a:t>Полностью</a:t>
            </a:r>
            <a:r>
              <a:rPr b="0" lang="ru-RU" sz="1800" spc="-106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800" spc="-15" strike="noStrike">
                <a:solidFill>
                  <a:srgbClr val="252525"/>
                </a:solidFill>
                <a:latin typeface="Calibri Light"/>
              </a:rPr>
              <a:t>автоматиче</a:t>
            </a:r>
            <a:r>
              <a:rPr b="0" lang="ru-RU" sz="1800" spc="-15" strike="noStrike">
                <a:solidFill>
                  <a:srgbClr val="252525"/>
                </a:solidFill>
                <a:latin typeface="Calibri Light"/>
              </a:rPr>
              <a:t>ский  </a:t>
            </a:r>
            <a:r>
              <a:rPr b="0" lang="ru-RU" sz="1800" spc="-12" strike="noStrike">
                <a:solidFill>
                  <a:srgbClr val="252525"/>
                </a:solidFill>
                <a:latin typeface="Calibri Light"/>
              </a:rPr>
              <a:t>обмен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Можно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добавлять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свои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операции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4" name="TextShape 16"/>
          <p:cNvSpPr txBox="1"/>
          <p:nvPr/>
        </p:nvSpPr>
        <p:spPr>
          <a:xfrm>
            <a:off x="8113320" y="3653640"/>
            <a:ext cx="1678680" cy="37836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400" spc="-120" strike="noStrike">
                <a:solidFill>
                  <a:srgbClr val="50b4c7"/>
                </a:solidFill>
                <a:latin typeface="Calibri Light"/>
              </a:rPr>
              <a:t>П</a:t>
            </a:r>
            <a:r>
              <a:rPr b="0" lang="ru-RU" sz="2400" spc="-126" strike="noStrike">
                <a:solidFill>
                  <a:srgbClr val="50b4c7"/>
                </a:solidFill>
                <a:latin typeface="Calibri Light"/>
              </a:rPr>
              <a:t>О</a:t>
            </a:r>
            <a:r>
              <a:rPr b="0" lang="ru-RU" sz="2400" spc="-131" strike="noStrike">
                <a:solidFill>
                  <a:srgbClr val="50b4c7"/>
                </a:solidFill>
                <a:latin typeface="Calibri Light"/>
              </a:rPr>
              <a:t>ЛН</a:t>
            </a:r>
            <a:r>
              <a:rPr b="0" lang="ru-RU" sz="2400" spc="-126" strike="noStrike">
                <a:solidFill>
                  <a:srgbClr val="50b4c7"/>
                </a:solidFill>
                <a:latin typeface="Calibri Light"/>
              </a:rPr>
              <a:t>Ы</a:t>
            </a:r>
            <a:r>
              <a:rPr b="0" lang="ru-RU" sz="2400" spc="-7" strike="noStrike">
                <a:solidFill>
                  <a:srgbClr val="50b4c7"/>
                </a:solidFill>
                <a:latin typeface="Calibri Light"/>
              </a:rPr>
              <a:t>Й</a:t>
            </a:r>
            <a:endParaRPr b="0" lang="ru-RU" sz="2400" spc="-1" strike="noStrike">
              <a:latin typeface="Calibri"/>
            </a:endParaRPr>
          </a:p>
        </p:txBody>
      </p:sp>
      <p:sp>
        <p:nvSpPr>
          <p:cNvPr id="445" name="CustomShape 17"/>
          <p:cNvSpPr/>
          <p:nvPr/>
        </p:nvSpPr>
        <p:spPr>
          <a:xfrm>
            <a:off x="7875360" y="4070160"/>
            <a:ext cx="2060640" cy="24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</a:pPr>
            <a:r>
              <a:rPr b="0" lang="ru-RU" sz="1800" spc="-7" strike="noStrike">
                <a:latin typeface="Calibri Light"/>
              </a:rPr>
              <a:t>-</a:t>
            </a:r>
            <a:r>
              <a:rPr b="0" lang="ru-RU" sz="1800" spc="-7" strike="noStrike">
                <a:latin typeface="Calibri Light"/>
              </a:rPr>
              <a:t>В</a:t>
            </a:r>
            <a:r>
              <a:rPr b="0" lang="ru-RU" sz="1800" spc="-7" strike="noStrike">
                <a:latin typeface="Calibri Light"/>
              </a:rPr>
              <a:t>с</a:t>
            </a:r>
            <a:r>
              <a:rPr b="0" lang="ru-RU" sz="1800" spc="-7" strike="noStrike">
                <a:latin typeface="Calibri Light"/>
              </a:rPr>
              <a:t>е</a:t>
            </a:r>
            <a:r>
              <a:rPr b="0" lang="ru-RU" sz="1800" spc="-7" strike="noStrike">
                <a:latin typeface="Calibri Light"/>
              </a:rPr>
              <a:t> </a:t>
            </a:r>
            <a:r>
              <a:rPr b="0" lang="ru-RU" sz="1800" spc="-7" strike="noStrike">
                <a:latin typeface="Calibri Light"/>
              </a:rPr>
              <a:t>о</a:t>
            </a:r>
            <a:r>
              <a:rPr b="0" lang="ru-RU" sz="1800" spc="-7" strike="noStrike">
                <a:latin typeface="Calibri Light"/>
              </a:rPr>
              <a:t>п</a:t>
            </a:r>
            <a:r>
              <a:rPr b="0" lang="ru-RU" sz="1800" spc="-7" strike="noStrike">
                <a:latin typeface="Calibri Light"/>
              </a:rPr>
              <a:t>е</a:t>
            </a:r>
            <a:r>
              <a:rPr b="0" lang="ru-RU" sz="1800" spc="-7" strike="noStrike">
                <a:latin typeface="Calibri Light"/>
              </a:rPr>
              <a:t>р</a:t>
            </a:r>
            <a:r>
              <a:rPr b="0" lang="ru-RU" sz="1800" spc="-7" strike="noStrike">
                <a:latin typeface="Calibri Light"/>
              </a:rPr>
              <a:t>а</a:t>
            </a:r>
            <a:r>
              <a:rPr b="0" lang="ru-RU" sz="1800" spc="-7" strike="noStrike">
                <a:latin typeface="Calibri Light"/>
              </a:rPr>
              <a:t>ц</a:t>
            </a:r>
            <a:r>
              <a:rPr b="0" lang="ru-RU" sz="1800" spc="-7" strike="noStrike">
                <a:latin typeface="Calibri Light"/>
              </a:rPr>
              <a:t>и</a:t>
            </a:r>
            <a:r>
              <a:rPr b="0" lang="ru-RU" sz="1800" spc="-7" strike="noStrike">
                <a:latin typeface="Calibri Light"/>
              </a:rPr>
              <a:t>и</a:t>
            </a:r>
            <a:r>
              <a:rPr b="0" lang="ru-RU" sz="1800" spc="-7" strike="noStrike">
                <a:latin typeface="Calibri Light"/>
              </a:rPr>
              <a:t> </a:t>
            </a:r>
            <a:r>
              <a:rPr b="0" lang="ru-RU" sz="1800" spc="-7" strike="noStrike">
                <a:latin typeface="Calibri Light"/>
              </a:rPr>
              <a:t>д</a:t>
            </a:r>
            <a:r>
              <a:rPr b="0" lang="ru-RU" sz="1800" spc="-7" strike="noStrike">
                <a:latin typeface="Calibri Light"/>
              </a:rPr>
              <a:t>л</a:t>
            </a:r>
            <a:r>
              <a:rPr b="0" lang="ru-RU" sz="1800" spc="-7" strike="noStrike">
                <a:latin typeface="Calibri Light"/>
              </a:rPr>
              <a:t>я</a:t>
            </a:r>
            <a:r>
              <a:rPr b="0" lang="ru-RU" sz="1800" spc="-7" strike="noStrike">
                <a:latin typeface="Calibri Light"/>
              </a:rPr>
              <a:t> </a:t>
            </a:r>
            <a:r>
              <a:rPr b="0" lang="ru-RU" sz="1800" spc="-7" strike="noStrike">
                <a:latin typeface="Calibri Light"/>
              </a:rPr>
              <a:t>с</a:t>
            </a:r>
            <a:r>
              <a:rPr b="0" lang="ru-RU" sz="1800" spc="-7" strike="noStrike">
                <a:latin typeface="Calibri Light"/>
              </a:rPr>
              <a:t>к</a:t>
            </a:r>
            <a:r>
              <a:rPr b="0" lang="ru-RU" sz="1800" spc="-7" strike="noStrike">
                <a:latin typeface="Calibri Light"/>
              </a:rPr>
              <a:t>л</a:t>
            </a:r>
            <a:r>
              <a:rPr b="0" lang="ru-RU" sz="1800" spc="-7" strike="noStrike">
                <a:latin typeface="Calibri Light"/>
              </a:rPr>
              <a:t>а</a:t>
            </a:r>
            <a:r>
              <a:rPr b="0" lang="ru-RU" sz="1800" spc="-7" strike="noStrike">
                <a:latin typeface="Calibri Light"/>
              </a:rPr>
              <a:t>д</a:t>
            </a:r>
            <a:r>
              <a:rPr b="0" lang="ru-RU" sz="1800" spc="-7" strike="noStrike">
                <a:latin typeface="Calibri Light"/>
              </a:rPr>
              <a:t>а</a:t>
            </a:r>
            <a:r>
              <a:rPr b="0" lang="ru-RU" sz="1800" spc="-7" strike="noStrike">
                <a:latin typeface="Calibri Light"/>
              </a:rPr>
              <a:t> </a:t>
            </a:r>
            <a:r>
              <a:rPr b="0" lang="ru-RU" sz="1800" spc="-7" strike="noStrike">
                <a:latin typeface="Calibri Light"/>
              </a:rPr>
              <a:t> 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15" strike="noStrike">
                <a:latin typeface="Calibri Light"/>
              </a:rPr>
              <a:t>-</a:t>
            </a:r>
            <a:r>
              <a:rPr b="0" lang="ru-RU" sz="1800" spc="-15" strike="noStrike">
                <a:latin typeface="Calibri Light"/>
              </a:rPr>
              <a:t>К</a:t>
            </a:r>
            <a:r>
              <a:rPr b="0" lang="ru-RU" sz="1800" spc="-15" strike="noStrike">
                <a:latin typeface="Calibri Light"/>
              </a:rPr>
              <a:t>о</a:t>
            </a:r>
            <a:r>
              <a:rPr b="0" lang="ru-RU" sz="1800" spc="-15" strike="noStrike">
                <a:latin typeface="Calibri Light"/>
              </a:rPr>
              <a:t>л</a:t>
            </a:r>
            <a:r>
              <a:rPr b="0" lang="ru-RU" sz="1800" spc="-15" strike="noStrike">
                <a:latin typeface="Calibri Light"/>
              </a:rPr>
              <a:t>л</a:t>
            </a:r>
            <a:r>
              <a:rPr b="0" lang="ru-RU" sz="1800" spc="-15" strike="noStrike">
                <a:latin typeface="Calibri Light"/>
              </a:rPr>
              <a:t>е</a:t>
            </a:r>
            <a:r>
              <a:rPr b="0" lang="ru-RU" sz="1800" spc="-15" strike="noStrike">
                <a:latin typeface="Calibri Light"/>
              </a:rPr>
              <a:t>к</a:t>
            </a:r>
            <a:r>
              <a:rPr b="0" lang="ru-RU" sz="1800" spc="-15" strike="noStrike">
                <a:latin typeface="Calibri Light"/>
              </a:rPr>
              <a:t>т</a:t>
            </a:r>
            <a:r>
              <a:rPr b="0" lang="ru-RU" sz="1800" spc="-15" strike="noStrike">
                <a:latin typeface="Calibri Light"/>
              </a:rPr>
              <a:t>и</a:t>
            </a:r>
            <a:r>
              <a:rPr b="0" lang="ru-RU" sz="1800" spc="-15" strike="noStrike">
                <a:latin typeface="Calibri Light"/>
              </a:rPr>
              <a:t>в</a:t>
            </a:r>
            <a:r>
              <a:rPr b="0" lang="ru-RU" sz="1800" spc="-15" strike="noStrike">
                <a:latin typeface="Calibri Light"/>
              </a:rPr>
              <a:t>н</a:t>
            </a:r>
            <a:r>
              <a:rPr b="0" lang="ru-RU" sz="1800" spc="-15" strike="noStrike">
                <a:latin typeface="Calibri Light"/>
              </a:rPr>
              <a:t>о</a:t>
            </a:r>
            <a:r>
              <a:rPr b="0" lang="ru-RU" sz="1800" spc="-15" strike="noStrike">
                <a:latin typeface="Calibri Light"/>
              </a:rPr>
              <a:t>е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15" strike="noStrike">
                <a:latin typeface="Calibri Light"/>
              </a:rPr>
              <a:t>в</a:t>
            </a:r>
            <a:r>
              <a:rPr b="0" lang="ru-RU" sz="1800" spc="-15" strike="noStrike">
                <a:latin typeface="Calibri Light"/>
              </a:rPr>
              <a:t>ы</a:t>
            </a:r>
            <a:r>
              <a:rPr b="0" lang="ru-RU" sz="1800" spc="-15" strike="noStrike">
                <a:latin typeface="Calibri Light"/>
              </a:rPr>
              <a:t>п</a:t>
            </a:r>
            <a:r>
              <a:rPr b="0" lang="ru-RU" sz="1800" spc="-15" strike="noStrike">
                <a:latin typeface="Calibri Light"/>
              </a:rPr>
              <a:t>о</a:t>
            </a:r>
            <a:r>
              <a:rPr b="0" lang="ru-RU" sz="1800" spc="-15" strike="noStrike">
                <a:latin typeface="Calibri Light"/>
              </a:rPr>
              <a:t>л</a:t>
            </a:r>
            <a:r>
              <a:rPr b="0" lang="ru-RU" sz="1800" spc="-15" strike="noStrike">
                <a:latin typeface="Calibri Light"/>
              </a:rPr>
              <a:t>н</a:t>
            </a:r>
            <a:r>
              <a:rPr b="0" lang="ru-RU" sz="1800" spc="-15" strike="noStrike">
                <a:latin typeface="Calibri Light"/>
              </a:rPr>
              <a:t>е</a:t>
            </a:r>
            <a:r>
              <a:rPr b="0" lang="ru-RU" sz="1800" spc="-15" strike="noStrike">
                <a:latin typeface="Calibri Light"/>
              </a:rPr>
              <a:t>н</a:t>
            </a:r>
            <a:r>
              <a:rPr b="0" lang="ru-RU" sz="1800" spc="-15" strike="noStrike">
                <a:latin typeface="Calibri Light"/>
              </a:rPr>
              <a:t>и</a:t>
            </a:r>
            <a:r>
              <a:rPr b="0" lang="ru-RU" sz="1800" spc="-15" strike="noStrike">
                <a:latin typeface="Calibri Light"/>
              </a:rPr>
              <a:t>е</a:t>
            </a:r>
            <a:r>
              <a:rPr b="0" lang="ru-RU" sz="1800" spc="-15" strike="noStrike">
                <a:latin typeface="Calibri Light"/>
              </a:rPr>
              <a:t> </a:t>
            </a:r>
            <a:r>
              <a:rPr b="0" lang="ru-RU" sz="1800" spc="-15" strike="noStrike">
                <a:latin typeface="Calibri Light"/>
              </a:rPr>
              <a:t>о</a:t>
            </a:r>
            <a:r>
              <a:rPr b="0" lang="ru-RU" sz="1800" spc="-15" strike="noStrike">
                <a:latin typeface="Calibri Light"/>
              </a:rPr>
              <a:t>п</a:t>
            </a:r>
            <a:r>
              <a:rPr b="0" lang="ru-RU" sz="1800" spc="-15" strike="noStrike">
                <a:latin typeface="Calibri Light"/>
              </a:rPr>
              <a:t>е</a:t>
            </a:r>
            <a:r>
              <a:rPr b="0" lang="ru-RU" sz="1800" spc="-15" strike="noStrike">
                <a:latin typeface="Calibri Light"/>
              </a:rPr>
              <a:t>р</a:t>
            </a:r>
            <a:r>
              <a:rPr b="0" lang="ru-RU" sz="1800" spc="-15" strike="noStrike">
                <a:latin typeface="Calibri Light"/>
              </a:rPr>
              <a:t>а</a:t>
            </a:r>
            <a:r>
              <a:rPr b="0" lang="ru-RU" sz="1800" spc="-15" strike="noStrike">
                <a:latin typeface="Calibri Light"/>
              </a:rPr>
              <a:t>ц</a:t>
            </a:r>
            <a:r>
              <a:rPr b="0" lang="ru-RU" sz="1800" spc="-15" strike="noStrike">
                <a:latin typeface="Calibri Light"/>
              </a:rPr>
              <a:t>и</a:t>
            </a:r>
            <a:r>
              <a:rPr b="0" lang="ru-RU" sz="1800" spc="-15" strike="noStrike">
                <a:latin typeface="Calibri Light"/>
              </a:rPr>
              <a:t>й</a:t>
            </a:r>
            <a:r>
              <a:rPr b="0" lang="ru-RU" sz="1800" spc="-15" strike="noStrike">
                <a:latin typeface="Calibri Light"/>
              </a:rPr>
              <a:t> 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15" strike="noStrike">
                <a:latin typeface="Calibri Light"/>
              </a:rPr>
              <a:t>-</a:t>
            </a:r>
            <a:r>
              <a:rPr b="0" lang="ru-RU" sz="1800" spc="-7" strike="noStrike">
                <a:latin typeface="Calibri Light"/>
              </a:rPr>
              <a:t>Л</a:t>
            </a:r>
            <a:r>
              <a:rPr b="0" lang="ru-RU" sz="1800" spc="-7" strike="noStrike">
                <a:latin typeface="Calibri Light"/>
              </a:rPr>
              <a:t>и</a:t>
            </a:r>
            <a:r>
              <a:rPr b="0" lang="ru-RU" sz="1800" spc="-7" strike="noStrike">
                <a:latin typeface="Calibri Light"/>
              </a:rPr>
              <a:t>ц</a:t>
            </a:r>
            <a:r>
              <a:rPr b="0" lang="ru-RU" sz="1800" spc="-7" strike="noStrike">
                <a:latin typeface="Calibri Light"/>
              </a:rPr>
              <a:t>е</a:t>
            </a:r>
            <a:r>
              <a:rPr b="0" lang="ru-RU" sz="1800" spc="-7" strike="noStrike">
                <a:latin typeface="Calibri Light"/>
              </a:rPr>
              <a:t>н</a:t>
            </a:r>
            <a:r>
              <a:rPr b="0" lang="ru-RU" sz="1800" spc="-7" strike="noStrike">
                <a:latin typeface="Calibri Light"/>
              </a:rPr>
              <a:t>з</a:t>
            </a:r>
            <a:r>
              <a:rPr b="0" lang="ru-RU" sz="1800" spc="-7" strike="noStrike">
                <a:latin typeface="Calibri Light"/>
              </a:rPr>
              <a:t>и</a:t>
            </a:r>
            <a:r>
              <a:rPr b="0" lang="ru-RU" sz="1800" spc="-7" strike="noStrike">
                <a:latin typeface="Calibri Light"/>
              </a:rPr>
              <a:t>я</a:t>
            </a:r>
            <a:r>
              <a:rPr b="0" lang="ru-RU" sz="1800" spc="-7" strike="noStrike">
                <a:latin typeface="Calibri Light"/>
              </a:rPr>
              <a:t> </a:t>
            </a:r>
            <a:r>
              <a:rPr b="0" lang="ru-RU" sz="1800" spc="-7" strike="noStrike">
                <a:latin typeface="Calibri Light"/>
              </a:rPr>
              <a:t>П</a:t>
            </a:r>
            <a:r>
              <a:rPr b="0" lang="ru-RU" sz="1800" spc="-7" strike="noStrike">
                <a:latin typeface="Calibri Light"/>
              </a:rPr>
              <a:t>О</a:t>
            </a:r>
            <a:r>
              <a:rPr b="0" lang="ru-RU" sz="1800" spc="-7" strike="noStrike">
                <a:latin typeface="Calibri Light"/>
              </a:rPr>
              <a:t>Л</a:t>
            </a:r>
            <a:r>
              <a:rPr b="0" lang="ru-RU" sz="1800" spc="-7" strike="noStrike">
                <a:latin typeface="Calibri Light"/>
              </a:rPr>
              <a:t>Н</a:t>
            </a:r>
            <a:r>
              <a:rPr b="0" lang="ru-RU" sz="1800" spc="-7" strike="noStrike">
                <a:latin typeface="Calibri Light"/>
              </a:rPr>
              <a:t>Ы</a:t>
            </a:r>
            <a:r>
              <a:rPr b="0" lang="ru-RU" sz="1800" spc="-7" strike="noStrike">
                <a:latin typeface="Calibri Light"/>
              </a:rPr>
              <a:t>Й</a:t>
            </a:r>
            <a:r>
              <a:rPr b="0" lang="ru-RU" sz="1800" spc="-7" strike="noStrike">
                <a:latin typeface="Calibri Light"/>
              </a:rPr>
              <a:t> </a:t>
            </a:r>
            <a:r>
              <a:rPr b="0" lang="ru-RU" sz="1800" spc="-1" strike="noStrike">
                <a:latin typeface="Calibri Light"/>
              </a:rPr>
              <a:t>с</a:t>
            </a:r>
            <a:r>
              <a:rPr b="0" lang="ru-RU" sz="1800" spc="-1" strike="noStrike">
                <a:latin typeface="Calibri Light"/>
              </a:rPr>
              <a:t> </a:t>
            </a:r>
            <a:r>
              <a:rPr b="0" lang="ru-RU" sz="1800" spc="-1" strike="noStrike">
                <a:latin typeface="Calibri Light"/>
              </a:rPr>
              <a:t> </a:t>
            </a:r>
            <a:r>
              <a:rPr b="0" lang="ru-RU" sz="1800" spc="-12" strike="noStrike">
                <a:latin typeface="Calibri Light"/>
              </a:rPr>
              <a:t>C</a:t>
            </a:r>
            <a:r>
              <a:rPr b="0" lang="ru-RU" sz="1800" spc="-12" strike="noStrike">
                <a:latin typeface="Calibri Light"/>
              </a:rPr>
              <a:t>h</a:t>
            </a:r>
            <a:r>
              <a:rPr b="0" lang="ru-RU" sz="1800" spc="-12" strike="noStrike">
                <a:latin typeface="Calibri Light"/>
              </a:rPr>
              <a:t>e</a:t>
            </a:r>
            <a:r>
              <a:rPr b="0" lang="ru-RU" sz="1800" spc="-12" strike="noStrike">
                <a:latin typeface="Calibri Light"/>
              </a:rPr>
              <a:t>c</a:t>
            </a:r>
            <a:r>
              <a:rPr b="0" lang="ru-RU" sz="1800" spc="-12" strike="noStrike">
                <a:latin typeface="Calibri Light"/>
              </a:rPr>
              <a:t>k</a:t>
            </a:r>
            <a:r>
              <a:rPr b="0" lang="ru-RU" sz="1800" spc="-12" strike="noStrike">
                <a:latin typeface="Calibri Light"/>
              </a:rPr>
              <a:t> </a:t>
            </a:r>
            <a:r>
              <a:rPr b="0" lang="ru-RU" sz="1800" spc="-12" strike="noStrike">
                <a:latin typeface="Calibri Light"/>
              </a:rPr>
              <a:t>M</a:t>
            </a:r>
            <a:r>
              <a:rPr b="0" lang="ru-RU" sz="1800" spc="-12" strike="noStrike">
                <a:latin typeface="Calibri Light"/>
              </a:rPr>
              <a:t>a</a:t>
            </a:r>
            <a:r>
              <a:rPr b="0" lang="ru-RU" sz="1800" spc="-12" strike="noStrike">
                <a:latin typeface="Calibri Light"/>
              </a:rPr>
              <a:t>r</a:t>
            </a:r>
            <a:r>
              <a:rPr b="0" lang="ru-RU" sz="1800" spc="-12" strike="noStrike">
                <a:latin typeface="Calibri Light"/>
              </a:rPr>
              <a:t>k</a:t>
            </a:r>
            <a:r>
              <a:rPr b="0" lang="ru-RU" sz="1800" spc="-12" strike="noStrike">
                <a:latin typeface="Calibri Light"/>
              </a:rPr>
              <a:t> </a:t>
            </a:r>
            <a:r>
              <a:rPr b="0" lang="ru-RU" sz="1800" spc="-1" strike="noStrike">
                <a:latin typeface="Calibri Light"/>
              </a:rPr>
              <a:t>2</a:t>
            </a:r>
            <a:r>
              <a:rPr b="0" lang="ru-RU" sz="1800" spc="-1" strike="noStrike">
                <a:latin typeface="Calibri Light"/>
              </a:rPr>
              <a:t> </a:t>
            </a:r>
            <a:r>
              <a:rPr b="0" lang="ru-RU" sz="1800" spc="-12" strike="noStrike">
                <a:latin typeface="Calibri Light"/>
              </a:rPr>
              <a:t>и</a:t>
            </a:r>
            <a:r>
              <a:rPr b="0" lang="ru-RU" sz="1800" spc="-12" strike="noStrike">
                <a:latin typeface="Calibri Light"/>
              </a:rPr>
              <a:t>л</a:t>
            </a:r>
            <a:r>
              <a:rPr b="0" lang="ru-RU" sz="1800" spc="-12" strike="noStrike">
                <a:latin typeface="Calibri Light"/>
              </a:rPr>
              <a:t>и</a:t>
            </a:r>
            <a:r>
              <a:rPr b="0" lang="ru-RU" sz="1800" spc="-12" strike="noStrike">
                <a:latin typeface="Calibri Light"/>
              </a:rPr>
              <a:t> </a:t>
            </a:r>
            <a:r>
              <a:rPr b="0" lang="ru-RU" sz="1800" spc="-7" strike="noStrike">
                <a:latin typeface="Calibri Light"/>
              </a:rPr>
              <a:t>б</a:t>
            </a:r>
            <a:r>
              <a:rPr b="0" lang="ru-RU" sz="1800" spc="-7" strike="noStrike">
                <a:latin typeface="Calibri Light"/>
              </a:rPr>
              <a:t>е</a:t>
            </a:r>
            <a:r>
              <a:rPr b="0" lang="ru-RU" sz="1800" spc="-7" strike="noStrike">
                <a:latin typeface="Calibri Light"/>
              </a:rPr>
              <a:t>з</a:t>
            </a:r>
            <a:r>
              <a:rPr b="0" lang="ru-RU" sz="1800" spc="-262" strike="noStrike">
                <a:latin typeface="Calibri Light"/>
              </a:rPr>
              <a:t> </a:t>
            </a:r>
            <a:r>
              <a:rPr b="0" lang="ru-RU" sz="1800" spc="-12" strike="noStrike">
                <a:latin typeface="Calibri Light"/>
              </a:rPr>
              <a:t>н</a:t>
            </a:r>
            <a:r>
              <a:rPr b="0" lang="ru-RU" sz="1800" spc="-12" strike="noStrike">
                <a:latin typeface="Calibri Light"/>
              </a:rPr>
              <a:t>е</a:t>
            </a:r>
            <a:r>
              <a:rPr b="0" lang="ru-RU" sz="1800" spc="-12" strike="noStrike">
                <a:latin typeface="Calibri Light"/>
              </a:rPr>
              <a:t>г</a:t>
            </a:r>
            <a:r>
              <a:rPr b="0" lang="ru-RU" sz="1800" spc="-12" strike="noStrike">
                <a:latin typeface="Calibri Light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6" name="TextShape 18"/>
          <p:cNvSpPr txBox="1"/>
          <p:nvPr/>
        </p:nvSpPr>
        <p:spPr>
          <a:xfrm>
            <a:off x="504000" y="4104000"/>
            <a:ext cx="2232000" cy="262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Самые дешевые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лицензии 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Батч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или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Wi-Fi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на</a:t>
            </a:r>
            <a:r>
              <a:rPr b="0" lang="ru-RU" sz="1800" spc="4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выбор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Только сбор штрихкодов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</a:rPr>
              <a:t>и  инвентаризация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2"/>
          <p:cNvSpPr/>
          <p:nvPr/>
        </p:nvSpPr>
        <p:spPr>
          <a:xfrm>
            <a:off x="9977040" y="772920"/>
            <a:ext cx="716040" cy="601200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9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600" cy="888480"/>
          </a:xfrm>
          <a:prstGeom prst="rect">
            <a:avLst/>
          </a:prstGeom>
          <a:ln>
            <a:noFill/>
          </a:ln>
        </p:spPr>
      </p:pic>
      <p:sp>
        <p:nvSpPr>
          <p:cNvPr id="450" name="CustomShape 3"/>
          <p:cNvSpPr/>
          <p:nvPr/>
        </p:nvSpPr>
        <p:spPr>
          <a:xfrm>
            <a:off x="6218280" y="87552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U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T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O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I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D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В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М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З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Ц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Р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Д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Р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В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Н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Е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451" name="object 6" descr=""/>
          <p:cNvPicPr/>
          <p:nvPr/>
        </p:nvPicPr>
        <p:blipFill>
          <a:blip r:embed="rId2"/>
          <a:stretch/>
        </p:blipFill>
        <p:spPr>
          <a:xfrm>
            <a:off x="504000" y="1872000"/>
            <a:ext cx="6724440" cy="3453840"/>
          </a:xfrm>
          <a:prstGeom prst="rect">
            <a:avLst/>
          </a:prstGeom>
          <a:ln>
            <a:noFill/>
          </a:ln>
        </p:spPr>
      </p:pic>
      <p:grpSp>
        <p:nvGrpSpPr>
          <p:cNvPr id="452" name="Group 4"/>
          <p:cNvGrpSpPr/>
          <p:nvPr/>
        </p:nvGrpSpPr>
        <p:grpSpPr>
          <a:xfrm>
            <a:off x="530640" y="792000"/>
            <a:ext cx="5877360" cy="753480"/>
            <a:chOff x="530640" y="792000"/>
            <a:chExt cx="5877360" cy="753480"/>
          </a:xfrm>
        </p:grpSpPr>
        <p:pic>
          <p:nvPicPr>
            <p:cNvPr id="453" name="object 3" descr=""/>
            <p:cNvPicPr/>
            <p:nvPr/>
          </p:nvPicPr>
          <p:blipFill>
            <a:blip r:embed="rId3"/>
            <a:stretch/>
          </p:blipFill>
          <p:spPr>
            <a:xfrm>
              <a:off x="530640" y="792000"/>
              <a:ext cx="2469240" cy="75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4" name="object 4" descr=""/>
            <p:cNvPicPr/>
            <p:nvPr/>
          </p:nvPicPr>
          <p:blipFill>
            <a:blip r:embed="rId4"/>
            <a:stretch/>
          </p:blipFill>
          <p:spPr>
            <a:xfrm>
              <a:off x="2829960" y="792000"/>
              <a:ext cx="846000" cy="75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5" name="object 5" descr=""/>
            <p:cNvPicPr/>
            <p:nvPr/>
          </p:nvPicPr>
          <p:blipFill>
            <a:blip r:embed="rId5"/>
            <a:stretch/>
          </p:blipFill>
          <p:spPr>
            <a:xfrm>
              <a:off x="3502440" y="792000"/>
              <a:ext cx="2905560" cy="753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6" name="TextShape 5"/>
          <p:cNvSpPr txBox="1"/>
          <p:nvPr/>
        </p:nvSpPr>
        <p:spPr>
          <a:xfrm>
            <a:off x="-216000" y="2088000"/>
            <a:ext cx="10348920" cy="330480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6870600">
              <a:lnSpc>
                <a:spcPct val="100000"/>
              </a:lnSpc>
              <a:spcBef>
                <a:spcPts val="99"/>
              </a:spcBef>
            </a:pP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2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0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%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 </a:t>
            </a:r>
            <a:r>
              <a:rPr b="0" lang="ru-RU" sz="4800" spc="-1" strike="noStrike">
                <a:solidFill>
                  <a:srgbClr val="403d3d"/>
                </a:solidFill>
                <a:latin typeface="Calibri Light"/>
              </a:rPr>
              <a:t>1</a:t>
            </a:r>
            <a:r>
              <a:rPr b="0" lang="ru-RU" sz="4800" spc="-185" strike="noStrike">
                <a:solidFill>
                  <a:srgbClr val="403d3d"/>
                </a:solidFill>
                <a:latin typeface="Calibri Light"/>
              </a:rPr>
              <a:t> </a:t>
            </a:r>
            <a:r>
              <a:rPr b="0" lang="ru-RU" sz="4800" spc="-21" strike="noStrike">
                <a:solidFill>
                  <a:srgbClr val="403d3d"/>
                </a:solidFill>
                <a:latin typeface="Calibri Light"/>
              </a:rPr>
              <a:t>г</a:t>
            </a:r>
            <a:r>
              <a:rPr b="0" lang="ru-RU" sz="4800" spc="-21" strike="noStrike">
                <a:solidFill>
                  <a:srgbClr val="403d3d"/>
                </a:solidFill>
                <a:latin typeface="Calibri Light"/>
              </a:rPr>
              <a:t>о</a:t>
            </a:r>
            <a:r>
              <a:rPr b="0" lang="ru-RU" sz="4800" spc="-21" strike="noStrike">
                <a:solidFill>
                  <a:srgbClr val="403d3d"/>
                </a:solidFill>
                <a:latin typeface="Calibri Light"/>
              </a:rPr>
              <a:t>д</a:t>
            </a:r>
            <a:br/>
            <a:br/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3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0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%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 </a:t>
            </a:r>
            <a:r>
              <a:rPr b="0" lang="ru-RU" sz="4800" spc="-15" strike="noStrike">
                <a:solidFill>
                  <a:srgbClr val="403d3d"/>
                </a:solidFill>
                <a:latin typeface="Calibri Light"/>
              </a:rPr>
              <a:t>з</a:t>
            </a:r>
            <a:r>
              <a:rPr b="0" lang="ru-RU" sz="4800" spc="-15" strike="noStrike">
                <a:solidFill>
                  <a:srgbClr val="403d3d"/>
                </a:solidFill>
                <a:latin typeface="Calibri Light"/>
              </a:rPr>
              <a:t>а</a:t>
            </a:r>
            <a:r>
              <a:rPr b="0" lang="ru-RU" sz="4800" spc="-15" strike="noStrike">
                <a:solidFill>
                  <a:srgbClr val="403d3d"/>
                </a:solidFill>
                <a:latin typeface="Calibri Light"/>
              </a:rPr>
              <a:t> </a:t>
            </a:r>
            <a:r>
              <a:rPr b="0" lang="ru-RU" sz="4800" spc="-1" strike="noStrike">
                <a:solidFill>
                  <a:srgbClr val="403d3d"/>
                </a:solidFill>
                <a:latin typeface="Calibri Light"/>
              </a:rPr>
              <a:t>2</a:t>
            </a:r>
            <a:r>
              <a:rPr b="0" lang="ru-RU" sz="4800" spc="-307" strike="noStrike">
                <a:solidFill>
                  <a:srgbClr val="403d3d"/>
                </a:solidFill>
                <a:latin typeface="Calibri Light"/>
              </a:rPr>
              <a:t> 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г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о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д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а</a:t>
            </a:r>
            <a:endParaRPr b="0" lang="ru-RU" sz="4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2"/>
          <p:cNvSpPr/>
          <p:nvPr/>
        </p:nvSpPr>
        <p:spPr>
          <a:xfrm>
            <a:off x="9977040" y="772920"/>
            <a:ext cx="716040" cy="601200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0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600" cy="888480"/>
          </a:xfrm>
          <a:prstGeom prst="rect">
            <a:avLst/>
          </a:prstGeom>
          <a:ln>
            <a:noFill/>
          </a:ln>
        </p:spPr>
      </p:pic>
      <p:sp>
        <p:nvSpPr>
          <p:cNvPr id="181" name="TextShape 3"/>
          <p:cNvSpPr txBox="1"/>
          <p:nvPr/>
        </p:nvSpPr>
        <p:spPr>
          <a:xfrm>
            <a:off x="648000" y="1296000"/>
            <a:ext cx="4896000" cy="43200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ru-RU" sz="2300" spc="199" strike="noStrike" u="sng">
                <a:solidFill>
                  <a:srgbClr val="212320"/>
                </a:solidFill>
                <a:uFillTx/>
                <a:latin typeface="Tahoma"/>
              </a:rPr>
              <a:t>О чем будет презентация?</a:t>
            </a:r>
            <a:endParaRPr b="0" lang="ru-RU" sz="2300" spc="-1" strike="noStrike" u="sng">
              <a:uFillTx/>
              <a:latin typeface="Calibri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6218280" y="87552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AUTO-ID,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АВТОМАТИЗАЦИЯ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ШТРИХ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83" name="TextShape 5"/>
          <p:cNvSpPr txBox="1"/>
          <p:nvPr/>
        </p:nvSpPr>
        <p:spPr>
          <a:xfrm>
            <a:off x="720000" y="2016000"/>
            <a:ext cx="7128000" cy="359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i="1" lang="ru-RU" sz="1400" spc="-1" strike="noStrike" u="sng">
                <a:uFillTx/>
                <a:latin typeface="Arial"/>
              </a:rPr>
              <a:t>1. О компании</a:t>
            </a:r>
            <a:endParaRPr b="0" lang="ru-RU" sz="1400" spc="-1" strike="noStrike">
              <a:latin typeface="Arial"/>
            </a:endParaRPr>
          </a:p>
          <a:p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Что за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компания Умный Склад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 и чем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она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вообще</a:t>
            </a:r>
            <a:r>
              <a:rPr b="0" i="1" lang="ru-RU" sz="1400" spc="7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занимается?</a:t>
            </a:r>
            <a:r>
              <a:rPr b="0" i="1" lang="ru-RU" sz="1400" spc="-1" strike="noStrike">
                <a:latin typeface="Arial"/>
              </a:rPr>
              <a:t> </a:t>
            </a:r>
            <a:endParaRPr b="0" lang="ru-RU" sz="1400" spc="-1" strike="noStrike">
              <a:latin typeface="Arial"/>
            </a:endParaRPr>
          </a:p>
          <a:p>
            <a:r>
              <a:rPr b="1" i="1" lang="ru-RU" sz="1400" spc="-1" strike="noStrike" u="sng">
                <a:uFillTx/>
                <a:latin typeface="Arial"/>
              </a:rPr>
              <a:t>2. Что такое Mobile SMARTS: Склад 15 ?</a:t>
            </a:r>
            <a:endParaRPr b="0" lang="ru-RU" sz="1400" spc="-1" strike="noStrike">
              <a:latin typeface="Arial"/>
            </a:endParaRPr>
          </a:p>
          <a:p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Зачем нужен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этот продукт? Кому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он подходит? Как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поможет</a:t>
            </a:r>
            <a:r>
              <a:rPr b="0" i="1" lang="ru-RU" sz="1400" spc="11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бизнесу?</a:t>
            </a:r>
            <a:endParaRPr b="0" lang="ru-RU" sz="1400" spc="-1" strike="noStrike">
              <a:latin typeface="Arial"/>
            </a:endParaRPr>
          </a:p>
          <a:p>
            <a:r>
              <a:rPr b="1" lang="ru-RU" sz="1400" spc="-1" strike="noStrike" u="sng">
                <a:uFillTx/>
                <a:latin typeface="Arial"/>
              </a:rPr>
              <a:t>3.Возможности продукта </a:t>
            </a:r>
            <a:endParaRPr b="0" lang="ru-RU" sz="1400" spc="-1" strike="noStrike">
              <a:latin typeface="Arial"/>
            </a:endParaRPr>
          </a:p>
          <a:p>
            <a:pPr marL="72000">
              <a:lnSpc>
                <a:spcPct val="100000"/>
              </a:lnSpc>
              <a:spcBef>
                <a:spcPts val="567"/>
              </a:spcBef>
            </a:pP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Поговорим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о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том,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какие операции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можно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автоматизировать с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помощью Mobile SMARTS: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Склад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15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 и перечислим его ключевые особенности. </a:t>
            </a:r>
            <a:endParaRPr b="0" lang="ru-RU" sz="1400" spc="-1" strike="noStrike">
              <a:latin typeface="Arial"/>
            </a:endParaRPr>
          </a:p>
          <a:p>
            <a:r>
              <a:rPr b="1" i="1" lang="ru-RU" sz="1400" spc="-1" strike="noStrike" u="sng">
                <a:uFillTx/>
                <a:latin typeface="Arial"/>
              </a:rPr>
              <a:t>4.Технологии</a:t>
            </a:r>
            <a:endParaRPr b="0" lang="ru-RU" sz="1400" spc="-1" strike="noStrike">
              <a:latin typeface="Arial"/>
            </a:endParaRPr>
          </a:p>
          <a:p>
            <a:pPr marL="72000">
              <a:lnSpc>
                <a:spcPct val="100000"/>
              </a:lnSpc>
              <a:spcBef>
                <a:spcPts val="567"/>
              </a:spcBef>
            </a:pP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Эта часть о внутренней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«начинке»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продукта. О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том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какие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технологии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использует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софт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и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какие</a:t>
            </a:r>
            <a:r>
              <a:rPr b="0" i="1" lang="ru-RU" sz="1400" spc="194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есть возможности</a:t>
            </a:r>
            <a:r>
              <a:rPr b="0" i="1" lang="ru-RU" sz="1400" spc="29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интеграции.</a:t>
            </a:r>
            <a:endParaRPr b="0" lang="ru-RU" sz="1400" spc="-1" strike="noStrike">
              <a:latin typeface="Arial"/>
            </a:endParaRPr>
          </a:p>
          <a:p>
            <a:r>
              <a:rPr b="1" i="1" lang="ru-RU" sz="1400" spc="-1" strike="noStrike" u="sng">
                <a:uFillTx/>
                <a:latin typeface="Arial"/>
              </a:rPr>
              <a:t>5.Политики лицензирования и цены</a:t>
            </a:r>
            <a:endParaRPr b="0" lang="ru-RU" sz="1400" spc="-1" strike="noStrike">
              <a:latin typeface="Arial"/>
            </a:endParaRPr>
          </a:p>
          <a:p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Как и что лицензируется. Как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можно приобрести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продукцию</a:t>
            </a:r>
            <a:r>
              <a:rPr b="0" i="1" lang="ru-RU" sz="1400" spc="103" strike="noStrike">
                <a:solidFill>
                  <a:srgbClr val="404040"/>
                </a:solidFill>
                <a:latin typeface="Calibri Light"/>
              </a:rPr>
              <a:t> нашей компании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.</a:t>
            </a:r>
            <a:endParaRPr b="0" lang="ru-RU" sz="1400" spc="-1" strike="noStrike">
              <a:latin typeface="Arial"/>
            </a:endParaRPr>
          </a:p>
          <a:p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1965600" y="2406600"/>
            <a:ext cx="6761880" cy="4444200"/>
          </a:xfrm>
          <a:prstGeom prst="rect">
            <a:avLst/>
          </a:prstGeom>
          <a:noFill/>
          <a:ln>
            <a:noFill/>
          </a:ln>
        </p:spPr>
        <p:txBody>
          <a:bodyPr lIns="0" rIns="0" tIns="151920" bIns="0">
            <a:spAutoFit/>
          </a:bodyPr>
          <a:p>
            <a:pPr marL="1585440">
              <a:lnSpc>
                <a:spcPct val="100000"/>
              </a:lnSpc>
              <a:spcBef>
                <a:spcPts val="1196"/>
              </a:spcBef>
            </a:pPr>
            <a:r>
              <a:rPr b="1" lang="ru-RU" sz="1850" spc="143" strike="noStrike">
                <a:solidFill>
                  <a:srgbClr val="0d0d0d"/>
                </a:solidFill>
                <a:latin typeface="Courier New"/>
              </a:rPr>
              <a:t>Почтовый</a:t>
            </a:r>
            <a:r>
              <a:rPr b="1" lang="ru-RU" sz="1850" spc="-636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1" lang="ru-RU" sz="1850" spc="4" strike="noStrike">
                <a:solidFill>
                  <a:srgbClr val="0d0d0d"/>
                </a:solidFill>
                <a:latin typeface="Courier New"/>
              </a:rPr>
              <a:t>адрес</a:t>
            </a:r>
            <a:endParaRPr b="0" lang="ru-RU" sz="1850" spc="-1" strike="noStrike">
              <a:latin typeface="Calibri"/>
            </a:endParaRPr>
          </a:p>
          <a:p>
            <a:pPr marL="1585440">
              <a:lnSpc>
                <a:spcPct val="100000"/>
              </a:lnSpc>
              <a:spcBef>
                <a:spcPts val="816"/>
              </a:spcBef>
            </a:pPr>
            <a:r>
              <a:rPr b="0" lang="ru-RU" sz="1400" spc="4" strike="noStrike">
                <a:solidFill>
                  <a:srgbClr val="0d0d0d"/>
                </a:solidFill>
                <a:latin typeface="Arial Unicode MS"/>
              </a:rPr>
              <a:t>108811,</a:t>
            </a:r>
            <a:r>
              <a:rPr b="0" lang="ru-RU" sz="1400" spc="-35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131" strike="noStrike">
                <a:solidFill>
                  <a:srgbClr val="0d0d0d"/>
                </a:solidFill>
                <a:latin typeface="Courier New"/>
              </a:rPr>
              <a:t>г</a:t>
            </a:r>
            <a:r>
              <a:rPr b="0" lang="ru-RU" sz="1400" spc="-131" strike="noStrike">
                <a:solidFill>
                  <a:srgbClr val="0d0d0d"/>
                </a:solidFill>
                <a:latin typeface="Arial Unicode MS"/>
              </a:rPr>
              <a:t>.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7" strike="noStrike">
                <a:solidFill>
                  <a:srgbClr val="0d0d0d"/>
                </a:solidFill>
                <a:latin typeface="Courier New"/>
              </a:rPr>
              <a:t>Москва</a:t>
            </a:r>
            <a:r>
              <a:rPr b="0" lang="ru-RU" sz="1400" spc="-7" strike="noStrike">
                <a:solidFill>
                  <a:srgbClr val="0d0d0d"/>
                </a:solidFill>
                <a:latin typeface="Arial Unicode MS"/>
              </a:rPr>
              <a:t>,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9" strike="noStrike">
                <a:solidFill>
                  <a:srgbClr val="0d0d0d"/>
                </a:solidFill>
                <a:latin typeface="Arial Unicode MS"/>
              </a:rPr>
              <a:t>22-</a:t>
            </a:r>
            <a:r>
              <a:rPr b="0" lang="ru-RU" sz="1400" spc="9" strike="noStrike">
                <a:solidFill>
                  <a:srgbClr val="0d0d0d"/>
                </a:solidFill>
                <a:latin typeface="Courier New"/>
              </a:rPr>
              <a:t>ой</a:t>
            </a:r>
            <a:r>
              <a:rPr b="0" lang="ru-RU" sz="1400" spc="-480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12" strike="noStrike">
                <a:solidFill>
                  <a:srgbClr val="0d0d0d"/>
                </a:solidFill>
                <a:latin typeface="Courier New"/>
              </a:rPr>
              <a:t>км</a:t>
            </a:r>
            <a:r>
              <a:rPr b="0" lang="ru-RU" sz="1400" spc="12" strike="noStrike">
                <a:solidFill>
                  <a:srgbClr val="0d0d0d"/>
                </a:solidFill>
                <a:latin typeface="Arial Unicode MS"/>
              </a:rPr>
              <a:t>.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66" strike="noStrike">
                <a:solidFill>
                  <a:srgbClr val="0d0d0d"/>
                </a:solidFill>
                <a:latin typeface="Courier New"/>
              </a:rPr>
              <a:t>Киевского</a:t>
            </a:r>
            <a:r>
              <a:rPr b="0" lang="ru-RU" sz="1400" spc="-480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-12" strike="noStrike">
                <a:solidFill>
                  <a:srgbClr val="0d0d0d"/>
                </a:solidFill>
                <a:latin typeface="Courier New"/>
              </a:rPr>
              <a:t>шоссе</a:t>
            </a:r>
            <a:r>
              <a:rPr b="0" lang="ru-RU" sz="1400" spc="-12" strike="noStrike">
                <a:solidFill>
                  <a:srgbClr val="0d0d0d"/>
                </a:solidFill>
                <a:latin typeface="Arial Unicode MS"/>
              </a:rPr>
              <a:t>,</a:t>
            </a:r>
            <a:endParaRPr b="0" lang="ru-RU" sz="1400" spc="-1" strike="noStrike">
              <a:latin typeface="Calibri"/>
            </a:endParaRPr>
          </a:p>
          <a:p>
            <a:pPr marL="1585440">
              <a:lnSpc>
                <a:spcPct val="100000"/>
              </a:lnSpc>
              <a:spcBef>
                <a:spcPts val="420"/>
              </a:spcBef>
            </a:pPr>
            <a:r>
              <a:rPr b="0" lang="ru-RU" sz="1400" spc="97" strike="noStrike">
                <a:solidFill>
                  <a:srgbClr val="0d0d0d"/>
                </a:solidFill>
                <a:latin typeface="Courier New"/>
              </a:rPr>
              <a:t>БЦ</a:t>
            </a:r>
            <a:r>
              <a:rPr b="0" lang="ru-RU" sz="1400" spc="-480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-1" strike="noStrike">
                <a:solidFill>
                  <a:srgbClr val="0d0d0d"/>
                </a:solidFill>
                <a:latin typeface="Arial Unicode MS"/>
              </a:rPr>
              <a:t>"</a:t>
            </a:r>
            <a:r>
              <a:rPr b="0" lang="ru-RU" sz="1400" spc="-1" strike="noStrike">
                <a:solidFill>
                  <a:srgbClr val="0d0d0d"/>
                </a:solidFill>
                <a:latin typeface="Courier New"/>
              </a:rPr>
              <a:t>Румянцево</a:t>
            </a:r>
            <a:r>
              <a:rPr b="0" lang="ru-RU" sz="1400" spc="-1" strike="noStrike">
                <a:solidFill>
                  <a:srgbClr val="0d0d0d"/>
                </a:solidFill>
                <a:latin typeface="Arial Unicode MS"/>
              </a:rPr>
              <a:t>",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66" strike="noStrike">
                <a:solidFill>
                  <a:srgbClr val="0d0d0d"/>
                </a:solidFill>
                <a:latin typeface="Courier New"/>
              </a:rPr>
              <a:t>корпус</a:t>
            </a:r>
            <a:r>
              <a:rPr b="0" lang="ru-RU" sz="1400" spc="-477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-55" strike="noStrike">
                <a:solidFill>
                  <a:srgbClr val="0d0d0d"/>
                </a:solidFill>
                <a:latin typeface="Courier New"/>
              </a:rPr>
              <a:t>Е</a:t>
            </a:r>
            <a:r>
              <a:rPr b="0" lang="ru-RU" sz="1400" spc="-55" strike="noStrike">
                <a:solidFill>
                  <a:srgbClr val="0d0d0d"/>
                </a:solidFill>
                <a:latin typeface="Arial Unicode MS"/>
              </a:rPr>
              <a:t>,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26" strike="noStrike">
                <a:solidFill>
                  <a:srgbClr val="0d0d0d"/>
                </a:solidFill>
                <a:latin typeface="Courier New"/>
              </a:rPr>
              <a:t>подъезд</a:t>
            </a:r>
            <a:r>
              <a:rPr b="0" lang="ru-RU" sz="1400" spc="-480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-7" strike="noStrike">
                <a:solidFill>
                  <a:srgbClr val="0d0d0d"/>
                </a:solidFill>
                <a:latin typeface="Arial Unicode MS"/>
              </a:rPr>
              <a:t>21,</a:t>
            </a:r>
            <a:r>
              <a:rPr b="0" lang="ru-RU" sz="1400" spc="-26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18" strike="noStrike">
                <a:solidFill>
                  <a:srgbClr val="0d0d0d"/>
                </a:solidFill>
                <a:latin typeface="Arial Unicode MS"/>
              </a:rPr>
              <a:t>2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55" strike="noStrike">
                <a:solidFill>
                  <a:srgbClr val="0d0d0d"/>
                </a:solidFill>
                <a:latin typeface="Courier New"/>
              </a:rPr>
              <a:t>этаж</a:t>
            </a:r>
            <a:r>
              <a:rPr b="0" lang="ru-RU" sz="1400" spc="-55" strike="noStrike">
                <a:solidFill>
                  <a:srgbClr val="0d0d0d"/>
                </a:solidFill>
                <a:latin typeface="Arial Unicode MS"/>
              </a:rPr>
              <a:t>,</a:t>
            </a:r>
            <a:r>
              <a:rPr b="0" lang="ru-RU" sz="1400" spc="-26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9" strike="noStrike">
                <a:solidFill>
                  <a:srgbClr val="0d0d0d"/>
                </a:solidFill>
                <a:latin typeface="Courier New"/>
              </a:rPr>
              <a:t>офис</a:t>
            </a:r>
            <a:r>
              <a:rPr b="0" lang="ru-RU" sz="1400" spc="-480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9" strike="noStrike">
                <a:solidFill>
                  <a:srgbClr val="0d0d0d"/>
                </a:solidFill>
                <a:latin typeface="Arial Unicode MS"/>
              </a:rPr>
              <a:t>206-223</a:t>
            </a:r>
            <a:endParaRPr b="0" lang="ru-RU" sz="1400" spc="-1" strike="noStrike">
              <a:latin typeface="Calibri"/>
            </a:endParaRPr>
          </a:p>
          <a:p>
            <a:pPr marL="1572840">
              <a:lnSpc>
                <a:spcPct val="100000"/>
              </a:lnSpc>
              <a:spcBef>
                <a:spcPts val="11"/>
              </a:spcBef>
            </a:pPr>
            <a:endParaRPr b="0" lang="ru-RU" sz="1400" spc="-1" strike="noStrike">
              <a:latin typeface="Calibri"/>
            </a:endParaRPr>
          </a:p>
          <a:p>
            <a:pPr marL="1585440">
              <a:lnSpc>
                <a:spcPct val="100000"/>
              </a:lnSpc>
            </a:pPr>
            <a:r>
              <a:rPr b="1" lang="ru-RU" sz="1850" spc="109" strike="noStrike">
                <a:solidFill>
                  <a:srgbClr val="0d0d0d"/>
                </a:solidFill>
                <a:latin typeface="Courier New"/>
              </a:rPr>
              <a:t>Электронный</a:t>
            </a:r>
            <a:r>
              <a:rPr b="1" lang="ru-RU" sz="1850" spc="-636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1" lang="ru-RU" sz="1850" spc="9" strike="noStrike">
                <a:solidFill>
                  <a:srgbClr val="0d0d0d"/>
                </a:solidFill>
                <a:latin typeface="Courier New"/>
              </a:rPr>
              <a:t>адрес</a:t>
            </a:r>
            <a:endParaRPr b="0" lang="ru-RU" sz="1850" spc="-1" strike="noStrike">
              <a:latin typeface="Calibri"/>
            </a:endParaRPr>
          </a:p>
          <a:p>
            <a:pPr marL="1585440">
              <a:lnSpc>
                <a:spcPct val="100000"/>
              </a:lnSpc>
              <a:spcBef>
                <a:spcPts val="816"/>
              </a:spcBef>
            </a:pPr>
            <a:r>
              <a:rPr b="0" lang="ru-RU" sz="1400" spc="12" strike="noStrike" u="sng">
                <a:solidFill>
                  <a:srgbClr val="0d0d0d"/>
                </a:solidFill>
                <a:uFillTx/>
                <a:latin typeface="Arial Unicode MS"/>
              </a:rPr>
              <a:t>sale23@iqsklad.ru</a:t>
            </a:r>
            <a:endParaRPr b="0" lang="ru-RU" sz="1400" spc="-1" strike="noStrike">
              <a:latin typeface="Calibri"/>
            </a:endParaRPr>
          </a:p>
          <a:p>
            <a:pPr marL="1572840">
              <a:lnSpc>
                <a:spcPct val="100000"/>
              </a:lnSpc>
              <a:spcBef>
                <a:spcPts val="40"/>
              </a:spcBef>
            </a:pPr>
            <a:endParaRPr b="0" lang="ru-RU" sz="1400" spc="-1" strike="noStrike">
              <a:latin typeface="Calibri"/>
            </a:endParaRPr>
          </a:p>
          <a:p>
            <a:pPr marL="1585440">
              <a:lnSpc>
                <a:spcPct val="100000"/>
              </a:lnSpc>
            </a:pPr>
            <a:r>
              <a:rPr b="1" lang="ru-RU" sz="1850" spc="174" strike="noStrike">
                <a:solidFill>
                  <a:srgbClr val="0d0d0d"/>
                </a:solidFill>
                <a:latin typeface="Courier New"/>
              </a:rPr>
              <a:t>Номер</a:t>
            </a:r>
            <a:r>
              <a:rPr b="1" lang="ru-RU" sz="1850" spc="-636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1" lang="ru-RU" sz="1850" spc="69" strike="noStrike">
                <a:solidFill>
                  <a:srgbClr val="0d0d0d"/>
                </a:solidFill>
                <a:latin typeface="Courier New"/>
              </a:rPr>
              <a:t>телефона</a:t>
            </a:r>
            <a:endParaRPr b="0" lang="ru-RU" sz="1850" spc="-1" strike="noStrike">
              <a:latin typeface="Calibri"/>
            </a:endParaRPr>
          </a:p>
          <a:p>
            <a:pPr marL="1585440">
              <a:lnSpc>
                <a:spcPct val="100000"/>
              </a:lnSpc>
              <a:spcBef>
                <a:spcPts val="816"/>
              </a:spcBef>
            </a:pPr>
            <a:r>
              <a:rPr b="0" lang="ru-RU" sz="1400" spc="18" strike="noStrike">
                <a:solidFill>
                  <a:srgbClr val="0d0d0d"/>
                </a:solidFill>
                <a:latin typeface="Arial Unicode MS"/>
              </a:rPr>
              <a:t>+7 (495) 212-15-22 доб.182</a:t>
            </a:r>
            <a:endParaRPr b="0" lang="ru-RU" sz="1400" spc="-1" strike="noStrike">
              <a:latin typeface="Calibri"/>
            </a:endParaRPr>
          </a:p>
          <a:p>
            <a:pPr marL="1585440">
              <a:lnSpc>
                <a:spcPct val="100000"/>
              </a:lnSpc>
              <a:spcBef>
                <a:spcPts val="816"/>
              </a:spcBef>
            </a:pPr>
            <a:r>
              <a:rPr b="0" lang="ru-RU" sz="1400" spc="18" strike="noStrike">
                <a:solidFill>
                  <a:srgbClr val="0d0d0d"/>
                </a:solidFill>
                <a:latin typeface="Arial Unicode MS"/>
              </a:rPr>
              <a:t>Полещук Павел</a:t>
            </a:r>
            <a:endParaRPr b="0" lang="ru-RU" sz="1400" spc="-1" strike="noStrike">
              <a:latin typeface="Calibri"/>
            </a:endParaRPr>
          </a:p>
          <a:p>
            <a:pPr marL="1585440">
              <a:lnSpc>
                <a:spcPct val="100000"/>
              </a:lnSpc>
              <a:spcBef>
                <a:spcPts val="816"/>
              </a:spcBef>
            </a:pPr>
            <a:r>
              <a:rPr b="0" lang="ru-RU" sz="1400" spc="18" strike="noStrike">
                <a:solidFill>
                  <a:srgbClr val="0d0d0d"/>
                </a:solidFill>
                <a:latin typeface="Arial Unicode MS"/>
              </a:rPr>
              <a:t>Менеджер по работе с клиентами.</a:t>
            </a:r>
            <a:endParaRPr b="0" lang="ru-RU" sz="1400" spc="-1" strike="noStrike">
              <a:latin typeface="Calibri"/>
            </a:endParaRPr>
          </a:p>
        </p:txBody>
      </p:sp>
      <p:sp>
        <p:nvSpPr>
          <p:cNvPr id="458" name="CustomShape 2"/>
          <p:cNvSpPr/>
          <p:nvPr/>
        </p:nvSpPr>
        <p:spPr>
          <a:xfrm>
            <a:off x="9977040" y="771840"/>
            <a:ext cx="716040" cy="601200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73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73"/>
                </a:lnTo>
                <a:close/>
                <a:moveTo>
                  <a:pt x="696171" y="2336"/>
                </a:moveTo>
                <a:lnTo>
                  <a:pt x="0" y="2336"/>
                </a:lnTo>
                <a:lnTo>
                  <a:pt x="696163" y="0"/>
                </a:lnTo>
                <a:lnTo>
                  <a:pt x="696171" y="2336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9" name="object 4" descr=""/>
          <p:cNvPicPr/>
          <p:nvPr/>
        </p:nvPicPr>
        <p:blipFill>
          <a:blip r:embed="rId1"/>
          <a:stretch/>
        </p:blipFill>
        <p:spPr>
          <a:xfrm>
            <a:off x="8369280" y="5740560"/>
            <a:ext cx="1382400" cy="887760"/>
          </a:xfrm>
          <a:prstGeom prst="rect">
            <a:avLst/>
          </a:prstGeom>
          <a:ln>
            <a:noFill/>
          </a:ln>
        </p:spPr>
      </p:pic>
      <p:pic>
        <p:nvPicPr>
          <p:cNvPr id="460" name="object 5" descr=""/>
          <p:cNvPicPr/>
          <p:nvPr/>
        </p:nvPicPr>
        <p:blipFill>
          <a:blip r:embed="rId2"/>
          <a:stretch/>
        </p:blipFill>
        <p:spPr>
          <a:xfrm>
            <a:off x="401400" y="770760"/>
            <a:ext cx="2828880" cy="6014520"/>
          </a:xfrm>
          <a:prstGeom prst="rect">
            <a:avLst/>
          </a:prstGeom>
          <a:ln>
            <a:noFill/>
          </a:ln>
        </p:spPr>
      </p:pic>
      <p:sp>
        <p:nvSpPr>
          <p:cNvPr id="461" name="TextShape 3"/>
          <p:cNvSpPr txBox="1"/>
          <p:nvPr/>
        </p:nvSpPr>
        <p:spPr>
          <a:xfrm>
            <a:off x="2061000" y="1320840"/>
            <a:ext cx="6571440" cy="1273320"/>
          </a:xfrm>
          <a:prstGeom prst="rect">
            <a:avLst/>
          </a:prstGeom>
          <a:noFill/>
          <a:ln>
            <a:noFill/>
          </a:ln>
        </p:spPr>
        <p:txBody>
          <a:bodyPr lIns="0" rIns="0" tIns="11520" bIns="0">
            <a:spAutoFit/>
          </a:bodyPr>
          <a:p>
            <a:pPr marL="1490400">
              <a:lnSpc>
                <a:spcPct val="100000"/>
              </a:lnSpc>
              <a:spcBef>
                <a:spcPts val="91"/>
              </a:spcBef>
            </a:pPr>
            <a:r>
              <a:rPr b="0" lang="ru-RU" sz="3750" spc="514" strike="noStrike">
                <a:solidFill>
                  <a:srgbClr val="0d0d0d"/>
                </a:solidFill>
                <a:latin typeface="Calibri"/>
              </a:rPr>
              <a:t>СВЯЖИТЕСЬ </a:t>
            </a:r>
            <a:r>
              <a:rPr b="0" lang="ru-RU" sz="3750" spc="318" strike="noStrike">
                <a:solidFill>
                  <a:srgbClr val="0d0d0d"/>
                </a:solidFill>
                <a:latin typeface="Calibri"/>
              </a:rPr>
              <a:t>С</a:t>
            </a:r>
            <a:r>
              <a:rPr b="0" lang="ru-RU" sz="3750" spc="-26" strike="noStrike">
                <a:solidFill>
                  <a:srgbClr val="0d0d0d"/>
                </a:solidFill>
                <a:latin typeface="Calibri"/>
              </a:rPr>
              <a:t> </a:t>
            </a:r>
            <a:r>
              <a:rPr b="0" lang="ru-RU" sz="3750" spc="338" strike="noStrike">
                <a:solidFill>
                  <a:srgbClr val="0d0d0d"/>
                </a:solidFill>
                <a:latin typeface="Calibri"/>
              </a:rPr>
              <a:t>НАМИ</a:t>
            </a:r>
            <a:endParaRPr b="0" lang="ru-RU" sz="3750" spc="-1" strike="noStrike">
              <a:latin typeface="Calibri"/>
            </a:endParaRPr>
          </a:p>
        </p:txBody>
      </p:sp>
      <p:sp>
        <p:nvSpPr>
          <p:cNvPr id="462" name="CustomShape 4"/>
          <p:cNvSpPr/>
          <p:nvPr/>
        </p:nvSpPr>
        <p:spPr>
          <a:xfrm>
            <a:off x="504000" y="1296000"/>
            <a:ext cx="432000" cy="1296000"/>
          </a:xfrm>
          <a:custGeom>
            <a:avLst/>
            <a:gdLst/>
            <a:ahLst/>
            <a:rect l="0" t="0" r="r" b="b"/>
            <a:pathLst>
              <a:path w="1202" h="3601">
                <a:moveTo>
                  <a:pt x="300" y="0"/>
                </a:moveTo>
                <a:lnTo>
                  <a:pt x="300" y="2700"/>
                </a:lnTo>
                <a:lnTo>
                  <a:pt x="0" y="2700"/>
                </a:lnTo>
                <a:lnTo>
                  <a:pt x="600" y="3600"/>
                </a:lnTo>
                <a:lnTo>
                  <a:pt x="1201" y="2700"/>
                </a:lnTo>
                <a:lnTo>
                  <a:pt x="900" y="2700"/>
                </a:lnTo>
                <a:lnTo>
                  <a:pt x="900" y="0"/>
                </a:lnTo>
                <a:lnTo>
                  <a:pt x="3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2"/>
          <p:cNvSpPr/>
          <p:nvPr/>
        </p:nvSpPr>
        <p:spPr>
          <a:xfrm>
            <a:off x="9977040" y="772920"/>
            <a:ext cx="716040" cy="601200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object 4" descr=""/>
          <p:cNvPicPr/>
          <p:nvPr/>
        </p:nvPicPr>
        <p:blipFill>
          <a:blip r:embed="rId1"/>
          <a:stretch/>
        </p:blipFill>
        <p:spPr>
          <a:xfrm>
            <a:off x="2040840" y="2171520"/>
            <a:ext cx="1096920" cy="1096920"/>
          </a:xfrm>
          <a:prstGeom prst="rect">
            <a:avLst/>
          </a:prstGeom>
          <a:ln>
            <a:noFill/>
          </a:ln>
        </p:spPr>
      </p:pic>
      <p:pic>
        <p:nvPicPr>
          <p:cNvPr id="187" name="object 5" descr=""/>
          <p:cNvPicPr/>
          <p:nvPr/>
        </p:nvPicPr>
        <p:blipFill>
          <a:blip r:embed="rId2"/>
          <a:stretch/>
        </p:blipFill>
        <p:spPr>
          <a:xfrm>
            <a:off x="6513120" y="2171520"/>
            <a:ext cx="1096920" cy="1096920"/>
          </a:xfrm>
          <a:prstGeom prst="rect">
            <a:avLst/>
          </a:prstGeom>
          <a:ln>
            <a:noFill/>
          </a:ln>
        </p:spPr>
      </p:pic>
      <p:pic>
        <p:nvPicPr>
          <p:cNvPr id="188" name="object 6" descr=""/>
          <p:cNvPicPr/>
          <p:nvPr/>
        </p:nvPicPr>
        <p:blipFill>
          <a:blip r:embed="rId3"/>
          <a:stretch/>
        </p:blipFill>
        <p:spPr>
          <a:xfrm>
            <a:off x="2044800" y="4408920"/>
            <a:ext cx="1091880" cy="1096920"/>
          </a:xfrm>
          <a:prstGeom prst="rect">
            <a:avLst/>
          </a:prstGeom>
          <a:ln>
            <a:noFill/>
          </a:ln>
        </p:spPr>
      </p:pic>
      <p:sp>
        <p:nvSpPr>
          <p:cNvPr id="189" name="CustomShape 3"/>
          <p:cNvSpPr/>
          <p:nvPr/>
        </p:nvSpPr>
        <p:spPr>
          <a:xfrm>
            <a:off x="5328000" y="5673240"/>
            <a:ext cx="3073320" cy="4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920" bIns="0">
            <a:spAutoFit/>
          </a:bodyPr>
          <a:p>
            <a:pPr marL="594360">
              <a:lnSpc>
                <a:spcPct val="100000"/>
              </a:lnSpc>
              <a:spcBef>
                <a:spcPts val="346"/>
              </a:spcBef>
            </a:pPr>
            <a:r>
              <a:rPr b="0" lang="ru-RU" sz="1400" spc="-26" strike="noStrike">
                <a:latin typeface="Courier New"/>
              </a:rPr>
              <a:t>П</a:t>
            </a:r>
            <a:r>
              <a:rPr b="0" lang="ru-RU" sz="1400" spc="-26" strike="noStrike">
                <a:latin typeface="Courier New"/>
              </a:rPr>
              <a:t>о</a:t>
            </a:r>
            <a:r>
              <a:rPr b="0" lang="ru-RU" sz="1400" spc="-26" strike="noStrike">
                <a:latin typeface="Courier New"/>
              </a:rPr>
              <a:t>с</a:t>
            </a:r>
            <a:r>
              <a:rPr b="0" lang="ru-RU" sz="1400" spc="-26" strike="noStrike">
                <a:latin typeface="Courier New"/>
              </a:rPr>
              <a:t>т</a:t>
            </a:r>
            <a:r>
              <a:rPr b="0" lang="ru-RU" sz="1400" spc="-26" strike="noStrike">
                <a:latin typeface="Courier New"/>
              </a:rPr>
              <a:t>а</a:t>
            </a:r>
            <a:r>
              <a:rPr b="0" lang="ru-RU" sz="1400" spc="-26" strike="noStrike">
                <a:latin typeface="Courier New"/>
              </a:rPr>
              <a:t>в</a:t>
            </a:r>
            <a:r>
              <a:rPr b="0" lang="ru-RU" sz="1400" spc="-26" strike="noStrike">
                <a:latin typeface="Courier New"/>
              </a:rPr>
              <a:t>и</a:t>
            </a:r>
            <a:r>
              <a:rPr b="0" lang="ru-RU" sz="1400" spc="-26" strike="noStrike">
                <a:latin typeface="Courier New"/>
              </a:rPr>
              <a:t>л</a:t>
            </a:r>
            <a:r>
              <a:rPr b="0" lang="ru-RU" sz="1400" spc="-26" strike="noStrike">
                <a:latin typeface="Courier New"/>
              </a:rPr>
              <a:t>и</a:t>
            </a:r>
            <a:r>
              <a:rPr b="0" lang="ru-RU" sz="1400" spc="-491" strike="noStrike">
                <a:latin typeface="Courier New"/>
              </a:rPr>
              <a:t> </a:t>
            </a:r>
            <a:r>
              <a:rPr b="0" lang="ru-RU" sz="1400" spc="-35" strike="noStrike">
                <a:latin typeface="Courier New"/>
              </a:rPr>
              <a:t>б</a:t>
            </a:r>
            <a:r>
              <a:rPr b="0" lang="ru-RU" sz="1400" spc="-35" strike="noStrike">
                <a:latin typeface="Courier New"/>
              </a:rPr>
              <a:t>о</a:t>
            </a:r>
            <a:r>
              <a:rPr b="0" lang="ru-RU" sz="1400" spc="-35" strike="noStrike">
                <a:latin typeface="Courier New"/>
              </a:rPr>
              <a:t>л</a:t>
            </a:r>
            <a:r>
              <a:rPr b="0" lang="ru-RU" sz="1400" spc="-35" strike="noStrike">
                <a:latin typeface="Courier New"/>
              </a:rPr>
              <a:t>е</a:t>
            </a:r>
            <a:r>
              <a:rPr b="0" lang="ru-RU" sz="1400" spc="-35" strike="noStrike">
                <a:latin typeface="Courier New"/>
              </a:rPr>
              <a:t>е</a:t>
            </a:r>
            <a:r>
              <a:rPr b="0" lang="ru-RU" sz="1400" spc="-35" strike="noStrike">
                <a:latin typeface="Courier New"/>
              </a:rPr>
              <a:t> </a:t>
            </a:r>
            <a:r>
              <a:rPr b="0" lang="ru-RU" sz="1400" spc="9" strike="noStrike">
                <a:latin typeface="Arial Unicode MS"/>
              </a:rPr>
              <a:t>2</a:t>
            </a:r>
            <a:r>
              <a:rPr b="0" lang="ru-RU" sz="1400" spc="9" strike="noStrike">
                <a:latin typeface="Arial Unicode MS"/>
              </a:rPr>
              <a:t>0</a:t>
            </a:r>
            <a:r>
              <a:rPr b="0" lang="ru-RU" sz="1400" spc="9" strike="noStrike">
                <a:latin typeface="Arial Unicode MS"/>
              </a:rPr>
              <a:t>0</a:t>
            </a:r>
            <a:r>
              <a:rPr b="0" lang="ru-RU" sz="1400" spc="9" strike="noStrike">
                <a:latin typeface="Arial Unicode MS"/>
              </a:rPr>
              <a:t>.</a:t>
            </a:r>
            <a:r>
              <a:rPr b="0" lang="ru-RU" sz="1400" spc="9" strike="noStrike">
                <a:latin typeface="Arial Unicode MS"/>
              </a:rPr>
              <a:t>0</a:t>
            </a:r>
            <a:r>
              <a:rPr b="0" lang="ru-RU" sz="1400" spc="9" strike="noStrike">
                <a:latin typeface="Arial Unicode MS"/>
              </a:rPr>
              <a:t>0</a:t>
            </a:r>
            <a:r>
              <a:rPr b="0" lang="ru-RU" sz="1400" spc="9" strike="noStrike">
                <a:latin typeface="Arial Unicode MS"/>
              </a:rPr>
              <a:t>0</a:t>
            </a:r>
            <a:r>
              <a:rPr b="0" lang="ru-RU" sz="1400" spc="9" strike="noStrike">
                <a:latin typeface="Arial Unicode MS"/>
              </a:rPr>
              <a:t> </a:t>
            </a:r>
            <a:r>
              <a:rPr b="0" lang="ru-RU" sz="1400" spc="12" strike="noStrike">
                <a:latin typeface="Courier New"/>
              </a:rPr>
              <a:t>е</a:t>
            </a:r>
            <a:r>
              <a:rPr b="0" lang="ru-RU" sz="1400" spc="12" strike="noStrike">
                <a:latin typeface="Courier New"/>
              </a:rPr>
              <a:t>д</a:t>
            </a:r>
            <a:r>
              <a:rPr b="0" lang="ru-RU" sz="1400" spc="12" strike="noStrike">
                <a:latin typeface="Courier New"/>
              </a:rPr>
              <a:t>и</a:t>
            </a:r>
            <a:r>
              <a:rPr b="0" lang="ru-RU" sz="1400" spc="12" strike="noStrike">
                <a:latin typeface="Courier New"/>
              </a:rPr>
              <a:t>н</a:t>
            </a:r>
            <a:r>
              <a:rPr b="0" lang="ru-RU" sz="1400" spc="12" strike="noStrike">
                <a:latin typeface="Courier New"/>
              </a:rPr>
              <a:t>и</a:t>
            </a:r>
            <a:r>
              <a:rPr b="0" lang="ru-RU" sz="1400" spc="12" strike="noStrike">
                <a:latin typeface="Courier New"/>
              </a:rPr>
              <a:t>ц</a:t>
            </a:r>
            <a:r>
              <a:rPr b="0" lang="ru-RU" sz="1400" spc="-542" strike="noStrike">
                <a:latin typeface="Courier New"/>
              </a:rPr>
              <a:t> </a:t>
            </a:r>
            <a:r>
              <a:rPr b="0" lang="ru-RU" sz="1400" spc="-21" strike="noStrike">
                <a:latin typeface="Courier New"/>
              </a:rPr>
              <a:t>о</a:t>
            </a:r>
            <a:r>
              <a:rPr b="0" lang="ru-RU" sz="1400" spc="-21" strike="noStrike">
                <a:latin typeface="Courier New"/>
              </a:rPr>
              <a:t>б</a:t>
            </a:r>
            <a:r>
              <a:rPr b="0" lang="ru-RU" sz="1400" spc="-21" strike="noStrike">
                <a:latin typeface="Courier New"/>
              </a:rPr>
              <a:t>о</a:t>
            </a:r>
            <a:r>
              <a:rPr b="0" lang="ru-RU" sz="1400" spc="-21" strike="noStrike">
                <a:latin typeface="Courier New"/>
              </a:rPr>
              <a:t>р</a:t>
            </a:r>
            <a:r>
              <a:rPr b="0" lang="ru-RU" sz="1400" spc="-21" strike="noStrike">
                <a:latin typeface="Courier New"/>
              </a:rPr>
              <a:t>у</a:t>
            </a:r>
            <a:r>
              <a:rPr b="0" lang="ru-RU" sz="1400" spc="-21" strike="noStrike">
                <a:latin typeface="Courier New"/>
              </a:rPr>
              <a:t>д</a:t>
            </a:r>
            <a:r>
              <a:rPr b="0" lang="ru-RU" sz="1400" spc="-21" strike="noStrike">
                <a:latin typeface="Courier New"/>
              </a:rPr>
              <a:t>о</a:t>
            </a:r>
            <a:r>
              <a:rPr b="0" lang="ru-RU" sz="1400" spc="-21" strike="noStrike">
                <a:latin typeface="Courier New"/>
              </a:rPr>
              <a:t>в</a:t>
            </a:r>
            <a:r>
              <a:rPr b="0" lang="ru-RU" sz="1400" spc="-21" strike="noStrike">
                <a:latin typeface="Courier New"/>
              </a:rPr>
              <a:t>а</a:t>
            </a:r>
            <a:r>
              <a:rPr b="0" lang="ru-RU" sz="1400" spc="-21" strike="noStrike">
                <a:latin typeface="Courier New"/>
              </a:rPr>
              <a:t>н</a:t>
            </a:r>
            <a:r>
              <a:rPr b="0" lang="ru-RU" sz="1400" spc="-21" strike="noStrike">
                <a:latin typeface="Courier New"/>
              </a:rPr>
              <a:t>и</a:t>
            </a:r>
            <a:r>
              <a:rPr b="0" lang="ru-RU" sz="1400" spc="-21" strike="noStrike">
                <a:latin typeface="Courier New"/>
              </a:rPr>
              <a:t>я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90" name="object 8" descr=""/>
          <p:cNvPicPr/>
          <p:nvPr/>
        </p:nvPicPr>
        <p:blipFill>
          <a:blip r:embed="rId4"/>
          <a:stretch/>
        </p:blipFill>
        <p:spPr>
          <a:xfrm>
            <a:off x="8559720" y="5842080"/>
            <a:ext cx="1380600" cy="888480"/>
          </a:xfrm>
          <a:prstGeom prst="rect">
            <a:avLst/>
          </a:prstGeom>
          <a:ln>
            <a:noFill/>
          </a:ln>
        </p:spPr>
      </p:pic>
      <p:pic>
        <p:nvPicPr>
          <p:cNvPr id="191" name="object 9" descr=""/>
          <p:cNvPicPr/>
          <p:nvPr/>
        </p:nvPicPr>
        <p:blipFill>
          <a:blip r:embed="rId5"/>
          <a:stretch/>
        </p:blipFill>
        <p:spPr>
          <a:xfrm>
            <a:off x="6337440" y="4629960"/>
            <a:ext cx="1447200" cy="946440"/>
          </a:xfrm>
          <a:prstGeom prst="rect">
            <a:avLst/>
          </a:prstGeom>
          <a:ln>
            <a:noFill/>
          </a:ln>
        </p:spPr>
      </p:pic>
      <p:sp>
        <p:nvSpPr>
          <p:cNvPr id="192" name="TextShape 4"/>
          <p:cNvSpPr txBox="1"/>
          <p:nvPr/>
        </p:nvSpPr>
        <p:spPr>
          <a:xfrm>
            <a:off x="588960" y="1337760"/>
            <a:ext cx="2897640" cy="127908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ru-RU" sz="2300" spc="199" strike="noStrike">
                <a:solidFill>
                  <a:srgbClr val="212320"/>
                </a:solidFill>
                <a:latin typeface="Tahoma"/>
              </a:rPr>
              <a:t>IQSKLAD</a:t>
            </a:r>
            <a:r>
              <a:rPr b="0" lang="ru-RU" sz="2300" spc="-92" strike="noStrike" u="sng">
                <a:solidFill>
                  <a:srgbClr val="212320"/>
                </a:solidFill>
                <a:uFillTx/>
                <a:latin typeface="Tahoma"/>
              </a:rPr>
              <a:t> </a:t>
            </a:r>
            <a:r>
              <a:rPr b="0" lang="ru-RU" sz="2300" spc="318" strike="noStrike" u="sng">
                <a:solidFill>
                  <a:srgbClr val="212320"/>
                </a:solidFill>
                <a:uFillTx/>
                <a:latin typeface="Calibri"/>
              </a:rPr>
              <a:t>СЕГОДНЯ</a:t>
            </a:r>
            <a:endParaRPr b="0" lang="ru-RU" sz="2300" spc="-1" strike="noStrike" u="sng">
              <a:uFillTx/>
              <a:latin typeface="Calibri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1253520" y="5686920"/>
            <a:ext cx="2778480" cy="4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indent="132120">
              <a:lnSpc>
                <a:spcPct val="114000"/>
              </a:lnSpc>
              <a:spcBef>
                <a:spcPts val="96"/>
              </a:spcBef>
            </a:pPr>
            <a:r>
              <a:rPr b="0" lang="ru-RU" sz="1400" spc="-12" strike="noStrike">
                <a:latin typeface="Courier New"/>
              </a:rPr>
              <a:t>Осуще</a:t>
            </a:r>
            <a:r>
              <a:rPr b="0" lang="ru-RU" sz="1400" spc="-12" strike="noStrike">
                <a:latin typeface="Courier New"/>
              </a:rPr>
              <a:t>ствили </a:t>
            </a:r>
            <a:r>
              <a:rPr b="0" lang="ru-RU" sz="1400" spc="18" strike="noStrike">
                <a:latin typeface="Arial Unicode MS"/>
              </a:rPr>
              <a:t>350 </a:t>
            </a:r>
            <a:r>
              <a:rPr b="0" lang="ru-RU" sz="1400" spc="-52" strike="noStrike">
                <a:latin typeface="Courier New"/>
              </a:rPr>
              <a:t>проекто</a:t>
            </a:r>
            <a:r>
              <a:rPr b="0" lang="ru-RU" sz="1400" spc="-52" strike="noStrike">
                <a:latin typeface="Courier New"/>
              </a:rPr>
              <a:t>в  </a:t>
            </a:r>
            <a:r>
              <a:rPr b="0" lang="ru-RU" sz="1400" spc="-80" strike="noStrike">
                <a:latin typeface="Courier New"/>
              </a:rPr>
              <a:t>государ</a:t>
            </a:r>
            <a:r>
              <a:rPr b="0" lang="ru-RU" sz="1400" spc="-80" strike="noStrike">
                <a:latin typeface="Courier New"/>
              </a:rPr>
              <a:t>ственно</a:t>
            </a:r>
            <a:r>
              <a:rPr b="0" lang="ru-RU" sz="1400" spc="-80" strike="noStrike">
                <a:latin typeface="Courier New"/>
              </a:rPr>
              <a:t>го</a:t>
            </a:r>
            <a:r>
              <a:rPr b="0" lang="ru-RU" sz="1400" spc="-537" strike="noStrike">
                <a:latin typeface="Courier New"/>
              </a:rPr>
              <a:t> </a:t>
            </a:r>
            <a:r>
              <a:rPr b="0" lang="ru-RU" sz="1400" spc="-26" strike="noStrike">
                <a:latin typeface="Courier New"/>
              </a:rPr>
              <a:t>назнач</a:t>
            </a:r>
            <a:r>
              <a:rPr b="0" lang="ru-RU" sz="1400" spc="-26" strike="noStrike">
                <a:latin typeface="Courier New"/>
              </a:rPr>
              <a:t>ения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4" name="CustomShape 6"/>
          <p:cNvSpPr/>
          <p:nvPr/>
        </p:nvSpPr>
        <p:spPr>
          <a:xfrm>
            <a:off x="1183320" y="3348720"/>
            <a:ext cx="2762640" cy="73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488160" indent="-475920">
              <a:lnSpc>
                <a:spcPct val="114000"/>
              </a:lnSpc>
              <a:spcBef>
                <a:spcPts val="96"/>
              </a:spcBef>
            </a:pPr>
            <a:r>
              <a:rPr b="0" lang="ru-RU" sz="1400" spc="18" strike="noStrike">
                <a:latin typeface="Arial Unicode MS"/>
              </a:rPr>
              <a:t>       </a:t>
            </a:r>
            <a:r>
              <a:rPr b="0" lang="ru-RU" sz="1400" spc="18" strike="noStrike">
                <a:latin typeface="Arial Unicode MS"/>
              </a:rPr>
              <a:t> </a:t>
            </a:r>
            <a:r>
              <a:rPr b="0" lang="ru-RU" sz="1400" spc="18" strike="noStrike">
                <a:latin typeface="Arial Unicode MS"/>
              </a:rPr>
              <a:t>1</a:t>
            </a:r>
            <a:r>
              <a:rPr b="0" lang="ru-RU" sz="1400" spc="18" strike="noStrike">
                <a:latin typeface="Arial Unicode MS"/>
              </a:rPr>
              <a:t>3</a:t>
            </a:r>
            <a:r>
              <a:rPr b="0" lang="ru-RU" sz="1400" spc="-35" strike="noStrike">
                <a:latin typeface="Arial Unicode MS"/>
              </a:rPr>
              <a:t> </a:t>
            </a:r>
            <a:r>
              <a:rPr b="0" lang="ru-RU" sz="1400" spc="-100" strike="noStrike">
                <a:latin typeface="Courier New"/>
              </a:rPr>
              <a:t>л</a:t>
            </a:r>
            <a:r>
              <a:rPr b="0" lang="ru-RU" sz="1400" spc="-100" strike="noStrike">
                <a:latin typeface="Courier New"/>
              </a:rPr>
              <a:t>е</a:t>
            </a:r>
            <a:r>
              <a:rPr b="0" lang="ru-RU" sz="1400" spc="-100" strike="noStrike">
                <a:latin typeface="Courier New"/>
              </a:rPr>
              <a:t>т</a:t>
            </a:r>
            <a:r>
              <a:rPr b="0" lang="ru-RU" sz="1400" spc="-486" strike="noStrike">
                <a:latin typeface="Courier New"/>
              </a:rPr>
              <a:t> </a:t>
            </a:r>
            <a:r>
              <a:rPr b="0" lang="ru-RU" sz="1400" spc="-7" strike="noStrike">
                <a:latin typeface="Courier New"/>
              </a:rPr>
              <a:t>в</a:t>
            </a:r>
            <a:r>
              <a:rPr b="0" lang="ru-RU" sz="1400" spc="-7" strike="noStrike">
                <a:latin typeface="Courier New"/>
              </a:rPr>
              <a:t>н</a:t>
            </a:r>
            <a:r>
              <a:rPr b="0" lang="ru-RU" sz="1400" spc="-7" strike="noStrike">
                <a:latin typeface="Courier New"/>
              </a:rPr>
              <a:t>е</a:t>
            </a:r>
            <a:r>
              <a:rPr b="0" lang="ru-RU" sz="1400" spc="-7" strike="noStrike">
                <a:latin typeface="Courier New"/>
              </a:rPr>
              <a:t>д</a:t>
            </a:r>
            <a:r>
              <a:rPr b="0" lang="ru-RU" sz="1400" spc="-7" strike="noStrike">
                <a:latin typeface="Courier New"/>
              </a:rPr>
              <a:t>р</a:t>
            </a:r>
            <a:r>
              <a:rPr b="0" lang="ru-RU" sz="1400" spc="-7" strike="noStrike">
                <a:latin typeface="Courier New"/>
              </a:rPr>
              <a:t>я</a:t>
            </a:r>
            <a:r>
              <a:rPr b="0" lang="ru-RU" sz="1400" spc="-7" strike="noStrike">
                <a:latin typeface="Courier New"/>
              </a:rPr>
              <a:t>е</a:t>
            </a:r>
            <a:r>
              <a:rPr b="0" lang="ru-RU" sz="1400" spc="-7" strike="noStrike">
                <a:latin typeface="Courier New"/>
              </a:rPr>
              <a:t>м</a:t>
            </a:r>
            <a:r>
              <a:rPr b="0" lang="ru-RU" sz="1400" spc="-486" strike="noStrike">
                <a:latin typeface="Courier New"/>
              </a:rPr>
              <a:t> </a:t>
            </a:r>
            <a:r>
              <a:rPr b="0" lang="ru-RU" sz="1400" spc="-21" strike="noStrike">
                <a:latin typeface="Courier New"/>
              </a:rPr>
              <a:t>о</a:t>
            </a:r>
            <a:r>
              <a:rPr b="0" lang="ru-RU" sz="1400" spc="-21" strike="noStrike">
                <a:latin typeface="Courier New"/>
              </a:rPr>
              <a:t>б</a:t>
            </a:r>
            <a:r>
              <a:rPr b="0" lang="ru-RU" sz="1400" spc="-21" strike="noStrike">
                <a:latin typeface="Courier New"/>
              </a:rPr>
              <a:t>о</a:t>
            </a:r>
            <a:r>
              <a:rPr b="0" lang="ru-RU" sz="1400" spc="-21" strike="noStrike">
                <a:latin typeface="Courier New"/>
              </a:rPr>
              <a:t>р</a:t>
            </a:r>
            <a:r>
              <a:rPr b="0" lang="ru-RU" sz="1400" spc="-21" strike="noStrike">
                <a:latin typeface="Courier New"/>
              </a:rPr>
              <a:t>у</a:t>
            </a:r>
            <a:r>
              <a:rPr b="0" lang="ru-RU" sz="1400" spc="-21" strike="noStrike">
                <a:latin typeface="Courier New"/>
              </a:rPr>
              <a:t>д</a:t>
            </a:r>
            <a:r>
              <a:rPr b="0" lang="ru-RU" sz="1400" spc="-21" strike="noStrike">
                <a:latin typeface="Courier New"/>
              </a:rPr>
              <a:t>о</a:t>
            </a:r>
            <a:r>
              <a:rPr b="0" lang="ru-RU" sz="1400" spc="-21" strike="noStrike">
                <a:latin typeface="Courier New"/>
              </a:rPr>
              <a:t>в</a:t>
            </a:r>
            <a:r>
              <a:rPr b="0" lang="ru-RU" sz="1400" spc="-21" strike="noStrike">
                <a:latin typeface="Courier New"/>
              </a:rPr>
              <a:t>а</a:t>
            </a:r>
            <a:r>
              <a:rPr b="0" lang="ru-RU" sz="1400" spc="-21" strike="noStrike">
                <a:latin typeface="Courier New"/>
              </a:rPr>
              <a:t>н</a:t>
            </a:r>
            <a:r>
              <a:rPr b="0" lang="ru-RU" sz="1400" spc="-21" strike="noStrike">
                <a:latin typeface="Courier New"/>
              </a:rPr>
              <a:t>и</a:t>
            </a:r>
            <a:r>
              <a:rPr b="0" lang="ru-RU" sz="1400" spc="-21" strike="noStrike">
                <a:latin typeface="Courier New"/>
              </a:rPr>
              <a:t>е</a:t>
            </a:r>
            <a:r>
              <a:rPr b="0" lang="ru-RU" sz="1400" spc="-21" strike="noStrike">
                <a:latin typeface="Courier New"/>
              </a:rPr>
              <a:t> </a:t>
            </a:r>
            <a:r>
              <a:rPr b="0" lang="ru-RU" sz="1400" spc="-21" strike="noStrike">
                <a:latin typeface="Courier New"/>
              </a:rPr>
              <a:t> </a:t>
            </a:r>
            <a:r>
              <a:rPr b="0" lang="ru-RU" sz="1400" spc="43" strike="noStrike">
                <a:latin typeface="Courier New"/>
              </a:rPr>
              <a:t>и</a:t>
            </a:r>
            <a:r>
              <a:rPr b="0" lang="ru-RU" sz="1400" spc="-486" strike="noStrike">
                <a:latin typeface="Courier New"/>
              </a:rPr>
              <a:t> </a:t>
            </a:r>
            <a:r>
              <a:rPr b="0" lang="ru-RU" sz="1400" spc="-26" strike="noStrike">
                <a:latin typeface="Courier New"/>
              </a:rPr>
              <a:t>р</a:t>
            </a:r>
            <a:r>
              <a:rPr b="0" lang="ru-RU" sz="1400" spc="-26" strike="noStrike">
                <a:latin typeface="Courier New"/>
              </a:rPr>
              <a:t>а</a:t>
            </a:r>
            <a:r>
              <a:rPr b="0" lang="ru-RU" sz="1400" spc="-26" strike="noStrike">
                <a:latin typeface="Courier New"/>
              </a:rPr>
              <a:t>з</a:t>
            </a:r>
            <a:r>
              <a:rPr b="0" lang="ru-RU" sz="1400" spc="-26" strike="noStrike">
                <a:latin typeface="Courier New"/>
              </a:rPr>
              <a:t>р</a:t>
            </a:r>
            <a:r>
              <a:rPr b="0" lang="ru-RU" sz="1400" spc="-26" strike="noStrike">
                <a:latin typeface="Courier New"/>
              </a:rPr>
              <a:t>а</a:t>
            </a:r>
            <a:r>
              <a:rPr b="0" lang="ru-RU" sz="1400" spc="-26" strike="noStrike">
                <a:latin typeface="Courier New"/>
              </a:rPr>
              <a:t>б</a:t>
            </a:r>
            <a:r>
              <a:rPr b="0" lang="ru-RU" sz="1400" spc="-26" strike="noStrike">
                <a:latin typeface="Courier New"/>
              </a:rPr>
              <a:t>а</a:t>
            </a:r>
            <a:r>
              <a:rPr b="0" lang="ru-RU" sz="1400" spc="-26" strike="noStrike">
                <a:latin typeface="Courier New"/>
              </a:rPr>
              <a:t>т</a:t>
            </a:r>
            <a:r>
              <a:rPr b="0" lang="ru-RU" sz="1400" spc="-26" strike="noStrike">
                <a:latin typeface="Courier New"/>
              </a:rPr>
              <a:t>ы</a:t>
            </a:r>
            <a:r>
              <a:rPr b="0" lang="ru-RU" sz="1400" spc="-26" strike="noStrike">
                <a:latin typeface="Courier New"/>
              </a:rPr>
              <a:t>в</a:t>
            </a:r>
            <a:r>
              <a:rPr b="0" lang="ru-RU" sz="1400" spc="-26" strike="noStrike">
                <a:latin typeface="Courier New"/>
              </a:rPr>
              <a:t>а</a:t>
            </a:r>
            <a:r>
              <a:rPr b="0" lang="ru-RU" sz="1400" spc="-26" strike="noStrike">
                <a:latin typeface="Courier New"/>
              </a:rPr>
              <a:t>е</a:t>
            </a:r>
            <a:r>
              <a:rPr b="0" lang="ru-RU" sz="1400" spc="-26" strike="noStrike">
                <a:latin typeface="Courier New"/>
              </a:rPr>
              <a:t>м</a:t>
            </a:r>
            <a:r>
              <a:rPr b="0" lang="ru-RU" sz="1400" spc="-486" strike="noStrike">
                <a:latin typeface="Courier New"/>
              </a:rPr>
              <a:t> </a:t>
            </a:r>
            <a:r>
              <a:rPr b="0" lang="ru-RU" sz="1400" spc="214" strike="noStrike">
                <a:latin typeface="Courier New"/>
              </a:rPr>
              <a:t>П</a:t>
            </a:r>
            <a:r>
              <a:rPr b="0" lang="ru-RU" sz="1400" spc="214" strike="noStrike">
                <a:latin typeface="Courier New"/>
              </a:rPr>
              <a:t>О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5" name="CustomShape 7"/>
          <p:cNvSpPr/>
          <p:nvPr/>
        </p:nvSpPr>
        <p:spPr>
          <a:xfrm>
            <a:off x="5904000" y="3411000"/>
            <a:ext cx="2448000" cy="76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737280" indent="-724680">
              <a:lnSpc>
                <a:spcPct val="114000"/>
              </a:lnSpc>
              <a:spcBef>
                <a:spcPts val="96"/>
              </a:spcBef>
            </a:pPr>
            <a:r>
              <a:rPr b="0" lang="ru-RU" sz="1400" spc="63" strike="noStrike">
                <a:latin typeface="Courier New"/>
              </a:rPr>
              <a:t>Официальный</a:t>
            </a:r>
            <a:r>
              <a:rPr b="0" lang="ru-RU" sz="1400" spc="-497" strike="noStrike">
                <a:latin typeface="Courier New"/>
              </a:rPr>
              <a:t> </a:t>
            </a:r>
            <a:r>
              <a:rPr b="0" lang="ru-RU" sz="1400" spc="-32" strike="noStrike">
                <a:latin typeface="Courier New"/>
              </a:rPr>
              <a:t>партнер</a:t>
            </a:r>
            <a:endParaRPr b="0" lang="ru-RU" sz="1400" spc="-1" strike="noStrike">
              <a:latin typeface="Arial"/>
            </a:endParaRPr>
          </a:p>
          <a:p>
            <a:pPr marL="737280" indent="-724680">
              <a:lnSpc>
                <a:spcPct val="114000"/>
              </a:lnSpc>
              <a:spcBef>
                <a:spcPts val="96"/>
              </a:spcBef>
            </a:pPr>
            <a:r>
              <a:rPr b="0" lang="ru-RU" sz="1400" spc="-35" strike="noStrike">
                <a:latin typeface="Courier New"/>
              </a:rPr>
              <a:t>более</a:t>
            </a:r>
            <a:r>
              <a:rPr b="0" lang="ru-RU" sz="1400" spc="-491" strike="noStrike">
                <a:latin typeface="Courier New"/>
              </a:rPr>
              <a:t> </a:t>
            </a:r>
            <a:r>
              <a:rPr b="0" lang="ru-RU" sz="1400" spc="18" strike="noStrike">
                <a:latin typeface="Arial Unicode MS"/>
              </a:rPr>
              <a:t>20 </a:t>
            </a:r>
            <a:r>
              <a:rPr b="0" lang="ru-RU" sz="1400" spc="43" strike="noStrike">
                <a:latin typeface="Courier New"/>
              </a:rPr>
              <a:t>мировых</a:t>
            </a:r>
            <a:endParaRPr b="0" lang="ru-RU" sz="1400" spc="-1" strike="noStrike">
              <a:latin typeface="Arial"/>
            </a:endParaRPr>
          </a:p>
          <a:p>
            <a:pPr marL="737280" indent="-724680">
              <a:lnSpc>
                <a:spcPct val="114000"/>
              </a:lnSpc>
              <a:spcBef>
                <a:spcPts val="96"/>
              </a:spcBef>
            </a:pPr>
            <a:r>
              <a:rPr b="0" lang="ru-RU" sz="1400" spc="-26" strike="noStrike">
                <a:latin typeface="Courier New"/>
              </a:rPr>
              <a:t>Брендов </a:t>
            </a:r>
            <a:r>
              <a:rPr b="0" lang="ru-RU" sz="1400" spc="-26" strike="noStrike">
                <a:latin typeface="Courier New"/>
              </a:rPr>
              <a:t>производителей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6" name="CustomShape 8"/>
          <p:cNvSpPr/>
          <p:nvPr/>
        </p:nvSpPr>
        <p:spPr>
          <a:xfrm>
            <a:off x="6218280" y="87552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AUTO-ID,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АВТОМАТИЗАЦИЯ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ШТРИХ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588960" y="1327680"/>
            <a:ext cx="2829960" cy="127908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ru-RU" sz="2300" spc="338" strike="noStrike">
                <a:solidFill>
                  <a:srgbClr val="212320"/>
                </a:solidFill>
                <a:latin typeface="Calibri"/>
              </a:rPr>
              <a:t>УСЛУГИ </a:t>
            </a:r>
            <a:r>
              <a:rPr b="0" lang="ru-RU" sz="2300" spc="228" strike="noStrike">
                <a:solidFill>
                  <a:srgbClr val="212320"/>
                </a:solidFill>
                <a:latin typeface="Calibri"/>
              </a:rPr>
              <a:t>И</a:t>
            </a:r>
            <a:r>
              <a:rPr b="0" lang="ru-RU" sz="2300" spc="-52" strike="noStrike">
                <a:solidFill>
                  <a:srgbClr val="212320"/>
                </a:solidFill>
                <a:latin typeface="Calibri"/>
              </a:rPr>
              <a:t> </a:t>
            </a:r>
            <a:r>
              <a:rPr b="0" lang="ru-RU" sz="2300" spc="313" strike="noStrike">
                <a:solidFill>
                  <a:srgbClr val="212320"/>
                </a:solidFill>
                <a:latin typeface="Calibri"/>
              </a:rPr>
              <a:t>СЕРВИС</a:t>
            </a:r>
            <a:endParaRPr b="0" lang="ru-RU" sz="2300" spc="-1" strike="noStrike">
              <a:latin typeface="Calibri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3"/>
          <p:cNvSpPr/>
          <p:nvPr/>
        </p:nvSpPr>
        <p:spPr>
          <a:xfrm>
            <a:off x="1690560" y="3953880"/>
            <a:ext cx="7314120" cy="2593440"/>
          </a:xfrm>
          <a:custGeom>
            <a:avLst/>
            <a:gdLst/>
            <a:ahLst/>
            <a:rect l="l" t="t" r="r" b="b"/>
            <a:pathLst>
              <a:path w="7314565" h="2593975">
                <a:moveTo>
                  <a:pt x="7312723" y="2593924"/>
                </a:moveTo>
                <a:lnTo>
                  <a:pt x="0" y="2589809"/>
                </a:lnTo>
                <a:lnTo>
                  <a:pt x="1447" y="0"/>
                </a:lnTo>
                <a:lnTo>
                  <a:pt x="7314158" y="4127"/>
                </a:lnTo>
                <a:lnTo>
                  <a:pt x="7312723" y="2593924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4"/>
          <p:cNvSpPr/>
          <p:nvPr/>
        </p:nvSpPr>
        <p:spPr>
          <a:xfrm>
            <a:off x="3959640" y="4115520"/>
            <a:ext cx="2184120" cy="47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algn="ctr">
              <a:lnSpc>
                <a:spcPts val="1814"/>
              </a:lnSpc>
              <a:spcBef>
                <a:spcPts val="136"/>
              </a:spcBef>
            </a:pP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П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Р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Е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И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М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У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Щ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Е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С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Т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В</a:t>
            </a:r>
            <a:r>
              <a:rPr b="0" lang="ru-RU" sz="1600" spc="228" strike="noStrike">
                <a:solidFill>
                  <a:srgbClr val="ffffff"/>
                </a:solidFill>
                <a:latin typeface="Calibri"/>
              </a:rPr>
              <a:t>А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ts val="1814"/>
              </a:lnSpc>
            </a:pPr>
            <a:r>
              <a:rPr b="0" lang="ru-RU" sz="1600" spc="168" strike="noStrike">
                <a:solidFill>
                  <a:srgbClr val="ffffff"/>
                </a:solidFill>
                <a:latin typeface="Tahoma"/>
              </a:rPr>
              <a:t>"</a:t>
            </a:r>
            <a:r>
              <a:rPr b="0" lang="ru-RU" sz="1600" spc="168" strike="noStrike">
                <a:solidFill>
                  <a:srgbClr val="ffffff"/>
                </a:solidFill>
                <a:latin typeface="Calibri"/>
              </a:rPr>
              <a:t>У</a:t>
            </a:r>
            <a:r>
              <a:rPr b="0" lang="ru-RU" sz="1600" spc="168" strike="noStrike">
                <a:solidFill>
                  <a:srgbClr val="ffffff"/>
                </a:solidFill>
                <a:latin typeface="Calibri"/>
              </a:rPr>
              <a:t>М</a:t>
            </a:r>
            <a:r>
              <a:rPr b="0" lang="ru-RU" sz="1600" spc="168" strike="noStrike">
                <a:solidFill>
                  <a:srgbClr val="ffffff"/>
                </a:solidFill>
                <a:latin typeface="Calibri"/>
              </a:rPr>
              <a:t>Н</a:t>
            </a:r>
            <a:r>
              <a:rPr b="0" lang="ru-RU" sz="1600" spc="168" strike="noStrike">
                <a:solidFill>
                  <a:srgbClr val="ffffff"/>
                </a:solidFill>
                <a:latin typeface="Calibri"/>
              </a:rPr>
              <a:t>О</a:t>
            </a:r>
            <a:r>
              <a:rPr b="0" lang="ru-RU" sz="1600" spc="168" strike="noStrike">
                <a:solidFill>
                  <a:srgbClr val="ffffff"/>
                </a:solidFill>
                <a:latin typeface="Calibri"/>
              </a:rPr>
              <a:t>Г</a:t>
            </a:r>
            <a:r>
              <a:rPr b="0" lang="ru-RU" sz="1600" spc="168" strike="noStrike">
                <a:solidFill>
                  <a:srgbClr val="ffffff"/>
                </a:solidFill>
                <a:latin typeface="Calibri"/>
              </a:rPr>
              <a:t>О</a:t>
            </a:r>
            <a:r>
              <a:rPr b="0" lang="ru-RU" sz="1600" spc="32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ru-RU" sz="1600" spc="199" strike="noStrike">
                <a:solidFill>
                  <a:srgbClr val="ffffff"/>
                </a:solidFill>
                <a:latin typeface="Calibri"/>
              </a:rPr>
              <a:t>С</a:t>
            </a:r>
            <a:r>
              <a:rPr b="0" lang="ru-RU" sz="1600" spc="199" strike="noStrike">
                <a:solidFill>
                  <a:srgbClr val="ffffff"/>
                </a:solidFill>
                <a:latin typeface="Calibri"/>
              </a:rPr>
              <a:t>К</a:t>
            </a:r>
            <a:r>
              <a:rPr b="0" lang="ru-RU" sz="1600" spc="199" strike="noStrike">
                <a:solidFill>
                  <a:srgbClr val="ffffff"/>
                </a:solidFill>
                <a:latin typeface="Calibri"/>
              </a:rPr>
              <a:t>А</a:t>
            </a:r>
            <a:r>
              <a:rPr b="0" lang="ru-RU" sz="1600" spc="199" strike="noStrike">
                <a:solidFill>
                  <a:srgbClr val="ffffff"/>
                </a:solidFill>
                <a:latin typeface="Calibri"/>
              </a:rPr>
              <a:t>Л</a:t>
            </a:r>
            <a:r>
              <a:rPr b="0" lang="ru-RU" sz="1600" spc="199" strike="noStrike">
                <a:solidFill>
                  <a:srgbClr val="ffffff"/>
                </a:solidFill>
                <a:latin typeface="Calibri"/>
              </a:rPr>
              <a:t>А</a:t>
            </a:r>
            <a:r>
              <a:rPr b="0" lang="ru-RU" sz="1600" spc="199" strike="noStrike">
                <a:solidFill>
                  <a:srgbClr val="ffffff"/>
                </a:solidFill>
                <a:latin typeface="Calibri"/>
              </a:rPr>
              <a:t>Д</a:t>
            </a:r>
            <a:r>
              <a:rPr b="0" lang="ru-RU" sz="1600" spc="199" strike="noStrike">
                <a:solidFill>
                  <a:srgbClr val="ffffff"/>
                </a:solidFill>
                <a:latin typeface="Calibri"/>
              </a:rPr>
              <a:t>А</a:t>
            </a:r>
            <a:r>
              <a:rPr b="0" lang="ru-RU" sz="1600" spc="199" strike="noStrike">
                <a:solidFill>
                  <a:srgbClr val="ffffff"/>
                </a:solidFill>
                <a:latin typeface="Tahoma"/>
              </a:rPr>
              <a:t>"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201" name="Group 5"/>
          <p:cNvGrpSpPr/>
          <p:nvPr/>
        </p:nvGrpSpPr>
        <p:grpSpPr>
          <a:xfrm>
            <a:off x="2235240" y="4930200"/>
            <a:ext cx="3949560" cy="1330560"/>
            <a:chOff x="2235240" y="4930200"/>
            <a:chExt cx="3949560" cy="1330560"/>
          </a:xfrm>
        </p:grpSpPr>
        <p:pic>
          <p:nvPicPr>
            <p:cNvPr id="202" name="object 7" descr=""/>
            <p:cNvPicPr/>
            <p:nvPr/>
          </p:nvPicPr>
          <p:blipFill>
            <a:blip r:embed="rId1"/>
            <a:stretch/>
          </p:blipFill>
          <p:spPr>
            <a:xfrm>
              <a:off x="2235240" y="4930200"/>
              <a:ext cx="541800" cy="543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3" name="object 8" descr=""/>
            <p:cNvPicPr/>
            <p:nvPr/>
          </p:nvPicPr>
          <p:blipFill>
            <a:blip r:embed="rId2"/>
            <a:stretch/>
          </p:blipFill>
          <p:spPr>
            <a:xfrm>
              <a:off x="5600880" y="4953240"/>
              <a:ext cx="545400" cy="54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4" name="object 9" descr=""/>
            <p:cNvPicPr/>
            <p:nvPr/>
          </p:nvPicPr>
          <p:blipFill>
            <a:blip r:embed="rId3"/>
            <a:stretch/>
          </p:blipFill>
          <p:spPr>
            <a:xfrm>
              <a:off x="2262960" y="5678280"/>
              <a:ext cx="511920" cy="506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" name="object 10" descr=""/>
            <p:cNvPicPr/>
            <p:nvPr/>
          </p:nvPicPr>
          <p:blipFill>
            <a:blip r:embed="rId4"/>
            <a:stretch/>
          </p:blipFill>
          <p:spPr>
            <a:xfrm>
              <a:off x="5600520" y="5676480"/>
              <a:ext cx="584280" cy="584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6" name="CustomShape 6"/>
          <p:cNvSpPr/>
          <p:nvPr/>
        </p:nvSpPr>
        <p:spPr>
          <a:xfrm>
            <a:off x="2894760" y="4977360"/>
            <a:ext cx="2163600" cy="6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160" bIns="0">
            <a:spAutoFit/>
          </a:bodyPr>
          <a:p>
            <a:pPr>
              <a:lnSpc>
                <a:spcPct val="100000"/>
              </a:lnSpc>
              <a:spcBef>
                <a:spcPts val="371"/>
              </a:spcBef>
            </a:pPr>
            <a:r>
              <a:rPr b="0" lang="ru-RU" sz="1200" spc="128" strike="noStrike">
                <a:solidFill>
                  <a:srgbClr val="ffffff"/>
                </a:solidFill>
                <a:latin typeface="Courier New"/>
              </a:rPr>
              <a:t>Помощь</a:t>
            </a:r>
            <a:r>
              <a:rPr b="0" lang="ru-RU" sz="1200" spc="-409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-26" strike="noStrike">
                <a:solidFill>
                  <a:srgbClr val="ffffff"/>
                </a:solidFill>
                <a:latin typeface="Courier New"/>
              </a:rPr>
              <a:t>в</a:t>
            </a:r>
            <a:r>
              <a:rPr b="0" lang="ru-RU" sz="1200" spc="-409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29" strike="noStrike">
                <a:solidFill>
                  <a:srgbClr val="ffffff"/>
                </a:solidFill>
                <a:latin typeface="Courier New"/>
              </a:rPr>
              <a:t>выборе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ru-RU" sz="1200" spc="52" strike="noStrike">
                <a:solidFill>
                  <a:srgbClr val="ffffff"/>
                </a:solidFill>
                <a:latin typeface="Courier New"/>
              </a:rPr>
              <a:t>и</a:t>
            </a:r>
            <a:r>
              <a:rPr b="0" lang="ru-RU" sz="1200" spc="-446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38" strike="noStrike">
                <a:solidFill>
                  <a:srgbClr val="ffffff"/>
                </a:solidFill>
                <a:latin typeface="Courier New"/>
              </a:rPr>
              <a:t>внедрению</a:t>
            </a:r>
            <a:r>
              <a:rPr b="0" lang="ru-RU" sz="1200" spc="-440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-1" strike="noStrike">
                <a:solidFill>
                  <a:srgbClr val="ffffff"/>
                </a:solidFill>
                <a:latin typeface="Courier New"/>
              </a:rPr>
              <a:t>оборудования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07" name="CustomShape 7"/>
          <p:cNvSpPr/>
          <p:nvPr/>
        </p:nvSpPr>
        <p:spPr>
          <a:xfrm>
            <a:off x="6336000" y="4954320"/>
            <a:ext cx="2107080" cy="66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>
              <a:lnSpc>
                <a:spcPct val="119000"/>
              </a:lnSpc>
              <a:spcBef>
                <a:spcPts val="96"/>
              </a:spcBef>
            </a:pPr>
            <a:r>
              <a:rPr b="0" lang="ru-RU" sz="1200" spc="63" strike="noStrike">
                <a:solidFill>
                  <a:srgbClr val="ffffff"/>
                </a:solidFill>
                <a:latin typeface="Courier New"/>
              </a:rPr>
              <a:t>Большой</a:t>
            </a:r>
            <a:r>
              <a:rPr b="0" lang="ru-RU" sz="1200" spc="-420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43" strike="noStrike">
                <a:solidFill>
                  <a:srgbClr val="ffffff"/>
                </a:solidFill>
                <a:latin typeface="Courier New"/>
              </a:rPr>
              <a:t>выбор</a:t>
            </a:r>
            <a:r>
              <a:rPr b="0" lang="ru-RU" sz="1200" spc="-420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-12" strike="noStrike">
                <a:solidFill>
                  <a:srgbClr val="ffffff"/>
                </a:solidFill>
                <a:latin typeface="Courier New"/>
              </a:rPr>
              <a:t>расходных  </a:t>
            </a:r>
            <a:r>
              <a:rPr b="0" lang="ru-RU" sz="1200" spc="-7" strike="noStrike">
                <a:solidFill>
                  <a:srgbClr val="ffffff"/>
                </a:solidFill>
                <a:latin typeface="Courier New"/>
              </a:rPr>
              <a:t>материалов</a:t>
            </a:r>
            <a:r>
              <a:rPr b="0" lang="ru-RU" sz="1200" spc="-409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52" strike="noStrike">
                <a:solidFill>
                  <a:srgbClr val="ffffff"/>
                </a:solidFill>
                <a:latin typeface="Courier New"/>
              </a:rPr>
              <a:t>и</a:t>
            </a:r>
            <a:r>
              <a:rPr b="0" lang="ru-RU" sz="1200" spc="-409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117" strike="noStrike">
                <a:solidFill>
                  <a:srgbClr val="ffffff"/>
                </a:solidFill>
                <a:latin typeface="Courier New"/>
              </a:rPr>
              <a:t>ЗИП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08" name="CustomShape 8"/>
          <p:cNvSpPr/>
          <p:nvPr/>
        </p:nvSpPr>
        <p:spPr>
          <a:xfrm>
            <a:off x="2894760" y="5824440"/>
            <a:ext cx="180252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>
              <a:lnSpc>
                <a:spcPct val="100000"/>
              </a:lnSpc>
              <a:spcBef>
                <a:spcPts val="125"/>
              </a:spcBef>
            </a:pPr>
            <a:r>
              <a:rPr b="0" lang="ru-RU" sz="1200" spc="-15" strike="noStrike">
                <a:solidFill>
                  <a:srgbClr val="ffffff"/>
                </a:solidFill>
                <a:latin typeface="Courier New"/>
              </a:rPr>
              <a:t>Гибкие</a:t>
            </a:r>
            <a:r>
              <a:rPr b="0" lang="ru-RU" sz="1200" spc="-426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-41" strike="noStrike">
                <a:solidFill>
                  <a:srgbClr val="ffffff"/>
                </a:solidFill>
                <a:latin typeface="Courier New"/>
              </a:rPr>
              <a:t>условия</a:t>
            </a:r>
            <a:r>
              <a:rPr b="0" lang="ru-RU" sz="1200" spc="-420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9" strike="noStrike">
                <a:solidFill>
                  <a:srgbClr val="ffffff"/>
                </a:solidFill>
                <a:latin typeface="Courier New"/>
              </a:rPr>
              <a:t>оплаты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09" name="CustomShape 9"/>
          <p:cNvSpPr/>
          <p:nvPr/>
        </p:nvSpPr>
        <p:spPr>
          <a:xfrm>
            <a:off x="6336000" y="5824440"/>
            <a:ext cx="176112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>
              <a:lnSpc>
                <a:spcPct val="100000"/>
              </a:lnSpc>
              <a:spcBef>
                <a:spcPts val="125"/>
              </a:spcBef>
            </a:pPr>
            <a:r>
              <a:rPr b="0" lang="ru-RU" sz="1200" spc="18" strike="noStrike">
                <a:solidFill>
                  <a:srgbClr val="ffffff"/>
                </a:solidFill>
                <a:latin typeface="Courier New"/>
              </a:rPr>
              <a:t>Свой</a:t>
            </a:r>
            <a:r>
              <a:rPr b="0" lang="ru-RU" sz="1200" spc="-426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4" strike="noStrike">
                <a:solidFill>
                  <a:srgbClr val="ffffff"/>
                </a:solidFill>
                <a:latin typeface="Courier New"/>
              </a:rPr>
              <a:t>сервисный</a:t>
            </a:r>
            <a:r>
              <a:rPr b="0" lang="ru-RU" sz="1200" spc="-426" strike="noStrike">
                <a:solidFill>
                  <a:srgbClr val="ffffff"/>
                </a:solidFill>
                <a:latin typeface="Courier New"/>
              </a:rPr>
              <a:t> </a:t>
            </a:r>
            <a:r>
              <a:rPr b="0" lang="ru-RU" sz="1200" spc="-15" strike="noStrike">
                <a:solidFill>
                  <a:srgbClr val="ffffff"/>
                </a:solidFill>
                <a:latin typeface="Courier New"/>
              </a:rPr>
              <a:t>центр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10" name="object 15" descr=""/>
          <p:cNvPicPr/>
          <p:nvPr/>
        </p:nvPicPr>
        <p:blipFill>
          <a:blip r:embed="rId5"/>
          <a:stretch/>
        </p:blipFill>
        <p:spPr>
          <a:xfrm>
            <a:off x="768600" y="2032920"/>
            <a:ext cx="72000" cy="72000"/>
          </a:xfrm>
          <a:prstGeom prst="rect">
            <a:avLst/>
          </a:prstGeom>
          <a:ln>
            <a:noFill/>
          </a:ln>
        </p:spPr>
      </p:pic>
      <p:sp>
        <p:nvSpPr>
          <p:cNvPr id="211" name="CustomShape 10"/>
          <p:cNvSpPr/>
          <p:nvPr/>
        </p:nvSpPr>
        <p:spPr>
          <a:xfrm>
            <a:off x="942120" y="1878120"/>
            <a:ext cx="546588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18000"/>
              </a:lnSpc>
              <a:spcBef>
                <a:spcPts val="91"/>
              </a:spcBef>
            </a:pPr>
            <a:r>
              <a:rPr b="0" lang="ru-RU" sz="1600" spc="-12" strike="noStrike">
                <a:latin typeface="Courier New"/>
              </a:rPr>
              <a:t>К</a:t>
            </a:r>
            <a:r>
              <a:rPr b="0" lang="ru-RU" sz="1600" spc="-12" strike="noStrike">
                <a:latin typeface="Courier New"/>
              </a:rPr>
              <a:t>о</a:t>
            </a:r>
            <a:r>
              <a:rPr b="0" lang="ru-RU" sz="1600" spc="-12" strike="noStrike">
                <a:latin typeface="Courier New"/>
              </a:rPr>
              <a:t>м</a:t>
            </a:r>
            <a:r>
              <a:rPr b="0" lang="ru-RU" sz="1600" spc="-12" strike="noStrike">
                <a:latin typeface="Courier New"/>
              </a:rPr>
              <a:t>п</a:t>
            </a:r>
            <a:r>
              <a:rPr b="0" lang="ru-RU" sz="1600" spc="-12" strike="noStrike">
                <a:latin typeface="Courier New"/>
              </a:rPr>
              <a:t>л</a:t>
            </a:r>
            <a:r>
              <a:rPr b="0" lang="ru-RU" sz="1600" spc="-12" strike="noStrike">
                <a:latin typeface="Courier New"/>
              </a:rPr>
              <a:t>е</a:t>
            </a:r>
            <a:r>
              <a:rPr b="0" lang="ru-RU" sz="1600" spc="-12" strike="noStrike">
                <a:latin typeface="Courier New"/>
              </a:rPr>
              <a:t>к</a:t>
            </a:r>
            <a:r>
              <a:rPr b="0" lang="ru-RU" sz="1600" spc="-12" strike="noStrike">
                <a:latin typeface="Courier New"/>
              </a:rPr>
              <a:t>с</a:t>
            </a:r>
            <a:r>
              <a:rPr b="0" lang="ru-RU" sz="1600" spc="-12" strike="noStrike">
                <a:latin typeface="Courier New"/>
              </a:rPr>
              <a:t>н</a:t>
            </a:r>
            <a:r>
              <a:rPr b="0" lang="ru-RU" sz="1600" spc="-12" strike="noStrike">
                <a:latin typeface="Courier New"/>
              </a:rPr>
              <a:t>а</a:t>
            </a:r>
            <a:r>
              <a:rPr b="0" lang="ru-RU" sz="1600" spc="-12" strike="noStrike">
                <a:latin typeface="Courier New"/>
              </a:rPr>
              <a:t>я</a:t>
            </a:r>
            <a:r>
              <a:rPr b="0" lang="ru-RU" sz="1600" spc="-12" strike="noStrike">
                <a:latin typeface="Courier New"/>
              </a:rPr>
              <a:t> </a:t>
            </a:r>
            <a:r>
              <a:rPr b="0" lang="ru-RU" sz="1600" spc="-35" strike="noStrike">
                <a:latin typeface="Courier New"/>
              </a:rPr>
              <a:t>и</a:t>
            </a:r>
            <a:r>
              <a:rPr b="0" lang="ru-RU" sz="1600" spc="-35" strike="noStrike">
                <a:latin typeface="Courier New"/>
              </a:rPr>
              <a:t>н</a:t>
            </a:r>
            <a:r>
              <a:rPr b="0" lang="ru-RU" sz="1600" spc="-35" strike="noStrike">
                <a:latin typeface="Courier New"/>
              </a:rPr>
              <a:t>т</a:t>
            </a:r>
            <a:r>
              <a:rPr b="0" lang="ru-RU" sz="1600" spc="-35" strike="noStrike">
                <a:latin typeface="Courier New"/>
              </a:rPr>
              <a:t>е</a:t>
            </a:r>
            <a:r>
              <a:rPr b="0" lang="ru-RU" sz="1600" spc="-35" strike="noStrike">
                <a:latin typeface="Courier New"/>
              </a:rPr>
              <a:t>г</a:t>
            </a:r>
            <a:r>
              <a:rPr b="0" lang="ru-RU" sz="1600" spc="-35" strike="noStrike">
                <a:latin typeface="Courier New"/>
              </a:rPr>
              <a:t>р</a:t>
            </a:r>
            <a:r>
              <a:rPr b="0" lang="ru-RU" sz="1600" spc="-35" strike="noStrike">
                <a:latin typeface="Courier New"/>
              </a:rPr>
              <a:t>а</a:t>
            </a:r>
            <a:r>
              <a:rPr b="0" lang="ru-RU" sz="1600" spc="-35" strike="noStrike">
                <a:latin typeface="Courier New"/>
              </a:rPr>
              <a:t>ц</a:t>
            </a:r>
            <a:r>
              <a:rPr b="0" lang="ru-RU" sz="1600" spc="-35" strike="noStrike">
                <a:latin typeface="Courier New"/>
              </a:rPr>
              <a:t>и</a:t>
            </a:r>
            <a:r>
              <a:rPr b="0" lang="ru-RU" sz="1600" spc="-35" strike="noStrike">
                <a:latin typeface="Courier New"/>
              </a:rPr>
              <a:t>я</a:t>
            </a:r>
            <a:r>
              <a:rPr b="0" lang="ru-RU" sz="1600" spc="-35" strike="noStrike">
                <a:latin typeface="Courier New"/>
              </a:rPr>
              <a:t> </a:t>
            </a:r>
            <a:r>
              <a:rPr b="0" lang="ru-RU" sz="1600" spc="89" strike="noStrike">
                <a:latin typeface="Courier New"/>
              </a:rPr>
              <a:t>р</a:t>
            </a:r>
            <a:r>
              <a:rPr b="0" lang="ru-RU" sz="1600" spc="89" strike="noStrike">
                <a:latin typeface="Courier New"/>
              </a:rPr>
              <a:t>е</a:t>
            </a:r>
            <a:r>
              <a:rPr b="0" lang="ru-RU" sz="1600" spc="89" strike="noStrike">
                <a:latin typeface="Courier New"/>
              </a:rPr>
              <a:t>ш</a:t>
            </a:r>
            <a:r>
              <a:rPr b="0" lang="ru-RU" sz="1600" spc="89" strike="noStrike">
                <a:latin typeface="Courier New"/>
              </a:rPr>
              <a:t>е</a:t>
            </a:r>
            <a:r>
              <a:rPr b="0" lang="ru-RU" sz="1600" spc="89" strike="noStrike">
                <a:latin typeface="Courier New"/>
              </a:rPr>
              <a:t>н</a:t>
            </a:r>
            <a:r>
              <a:rPr b="0" lang="ru-RU" sz="1600" spc="89" strike="noStrike">
                <a:latin typeface="Courier New"/>
              </a:rPr>
              <a:t>и</a:t>
            </a:r>
            <a:r>
              <a:rPr b="0" lang="ru-RU" sz="1600" spc="89" strike="noStrike">
                <a:latin typeface="Courier New"/>
              </a:rPr>
              <a:t>й</a:t>
            </a:r>
            <a:r>
              <a:rPr b="0" lang="ru-RU" sz="1600" spc="89" strike="noStrike">
                <a:latin typeface="Courier New"/>
              </a:rPr>
              <a:t> </a:t>
            </a:r>
            <a:r>
              <a:rPr b="0" lang="ru-RU" sz="1600" spc="89" strike="noStrike">
                <a:latin typeface="Courier New"/>
              </a:rPr>
              <a:t> </a:t>
            </a:r>
            <a:r>
              <a:rPr b="0" lang="ru-RU" sz="1600" spc="32" strike="noStrike">
                <a:latin typeface="Courier New"/>
              </a:rPr>
              <a:t>С</a:t>
            </a:r>
            <a:r>
              <a:rPr b="0" lang="ru-RU" sz="1600" spc="32" strike="noStrike">
                <a:latin typeface="Courier New"/>
              </a:rPr>
              <a:t>о</a:t>
            </a:r>
            <a:r>
              <a:rPr b="0" lang="ru-RU" sz="1600" spc="32" strike="noStrike">
                <a:latin typeface="Courier New"/>
              </a:rPr>
              <a:t>п</a:t>
            </a:r>
            <a:r>
              <a:rPr b="0" lang="ru-RU" sz="1600" spc="32" strike="noStrike">
                <a:latin typeface="Courier New"/>
              </a:rPr>
              <a:t>р</a:t>
            </a:r>
            <a:r>
              <a:rPr b="0" lang="ru-RU" sz="1600" spc="32" strike="noStrike">
                <a:latin typeface="Courier New"/>
              </a:rPr>
              <a:t>о</a:t>
            </a:r>
            <a:r>
              <a:rPr b="0" lang="ru-RU" sz="1600" spc="32" strike="noStrike">
                <a:latin typeface="Courier New"/>
              </a:rPr>
              <a:t>в</a:t>
            </a:r>
            <a:r>
              <a:rPr b="0" lang="ru-RU" sz="1600" spc="32" strike="noStrike">
                <a:latin typeface="Courier New"/>
              </a:rPr>
              <a:t>о</a:t>
            </a:r>
            <a:r>
              <a:rPr b="0" lang="ru-RU" sz="1600" spc="32" strike="noStrike">
                <a:latin typeface="Courier New"/>
              </a:rPr>
              <a:t>ж</a:t>
            </a:r>
            <a:r>
              <a:rPr b="0" lang="ru-RU" sz="1600" spc="32" strike="noStrike">
                <a:latin typeface="Courier New"/>
              </a:rPr>
              <a:t>д</a:t>
            </a:r>
            <a:r>
              <a:rPr b="0" lang="ru-RU" sz="1600" spc="32" strike="noStrike">
                <a:latin typeface="Courier New"/>
              </a:rPr>
              <a:t>е</a:t>
            </a:r>
            <a:r>
              <a:rPr b="0" lang="ru-RU" sz="1600" spc="32" strike="noStrike">
                <a:latin typeface="Courier New"/>
              </a:rPr>
              <a:t>н</a:t>
            </a:r>
            <a:r>
              <a:rPr b="0" lang="ru-RU" sz="1600" spc="32" strike="noStrike">
                <a:latin typeface="Courier New"/>
              </a:rPr>
              <a:t>и</a:t>
            </a:r>
            <a:r>
              <a:rPr b="0" lang="ru-RU" sz="1600" spc="32" strike="noStrike">
                <a:latin typeface="Courier New"/>
              </a:rPr>
              <a:t>е</a:t>
            </a:r>
            <a:r>
              <a:rPr b="0" lang="ru-RU" sz="1600" spc="-545" strike="noStrike">
                <a:latin typeface="Courier New"/>
              </a:rPr>
              <a:t> </a:t>
            </a:r>
            <a:r>
              <a:rPr b="0" lang="ru-RU" sz="1600" spc="9" strike="noStrike">
                <a:latin typeface="Courier New"/>
              </a:rPr>
              <a:t>п</a:t>
            </a:r>
            <a:r>
              <a:rPr b="0" lang="ru-RU" sz="1600" spc="9" strike="noStrike">
                <a:latin typeface="Courier New"/>
              </a:rPr>
              <a:t>р</a:t>
            </a:r>
            <a:r>
              <a:rPr b="0" lang="ru-RU" sz="1600" spc="9" strike="noStrike">
                <a:latin typeface="Courier New"/>
              </a:rPr>
              <a:t>о</a:t>
            </a:r>
            <a:r>
              <a:rPr b="0" lang="ru-RU" sz="1600" spc="9" strike="noStrike">
                <a:latin typeface="Courier New"/>
              </a:rPr>
              <a:t>г</a:t>
            </a:r>
            <a:r>
              <a:rPr b="0" lang="ru-RU" sz="1600" spc="9" strike="noStrike">
                <a:latin typeface="Courier New"/>
              </a:rPr>
              <a:t>р</a:t>
            </a:r>
            <a:r>
              <a:rPr b="0" lang="ru-RU" sz="1600" spc="9" strike="noStrike">
                <a:latin typeface="Courier New"/>
              </a:rPr>
              <a:t>а</a:t>
            </a:r>
            <a:r>
              <a:rPr b="0" lang="ru-RU" sz="1600" spc="9" strike="noStrike">
                <a:latin typeface="Courier New"/>
              </a:rPr>
              <a:t>м</a:t>
            </a:r>
            <a:r>
              <a:rPr b="0" lang="ru-RU" sz="1600" spc="9" strike="noStrike">
                <a:latin typeface="Courier New"/>
              </a:rPr>
              <a:t>м</a:t>
            </a:r>
            <a:r>
              <a:rPr b="0" lang="ru-RU" sz="1600" spc="9" strike="noStrike">
                <a:latin typeface="Courier New"/>
              </a:rPr>
              <a:t>н</a:t>
            </a:r>
            <a:r>
              <a:rPr b="0" lang="ru-RU" sz="1600" spc="9" strike="noStrike">
                <a:latin typeface="Courier New"/>
              </a:rPr>
              <a:t>о</a:t>
            </a:r>
            <a:r>
              <a:rPr b="0" lang="ru-RU" sz="1600" spc="9" strike="noStrike">
                <a:latin typeface="Courier New"/>
              </a:rPr>
              <a:t>г</a:t>
            </a:r>
            <a:r>
              <a:rPr b="0" lang="ru-RU" sz="1600" spc="9" strike="noStrike">
                <a:latin typeface="Courier New"/>
              </a:rPr>
              <a:t>о</a:t>
            </a:r>
            <a:r>
              <a:rPr b="0" lang="ru-RU" sz="1600" spc="-542" strike="noStrike">
                <a:latin typeface="Courier New"/>
              </a:rPr>
              <a:t> </a:t>
            </a:r>
            <a:r>
              <a:rPr b="0" lang="ru-RU" sz="1600" spc="-12" strike="noStrike">
                <a:latin typeface="Courier New"/>
              </a:rPr>
              <a:t>о</a:t>
            </a:r>
            <a:r>
              <a:rPr b="0" lang="ru-RU" sz="1600" spc="-12" strike="noStrike">
                <a:latin typeface="Courier New"/>
              </a:rPr>
              <a:t>б</a:t>
            </a:r>
            <a:r>
              <a:rPr b="0" lang="ru-RU" sz="1600" spc="-12" strike="noStrike">
                <a:latin typeface="Courier New"/>
              </a:rPr>
              <a:t>е</a:t>
            </a:r>
            <a:r>
              <a:rPr b="0" lang="ru-RU" sz="1600" spc="-12" strike="noStrike">
                <a:latin typeface="Courier New"/>
              </a:rPr>
              <a:t>с</a:t>
            </a:r>
            <a:r>
              <a:rPr b="0" lang="ru-RU" sz="1600" spc="-12" strike="noStrike">
                <a:latin typeface="Courier New"/>
              </a:rPr>
              <a:t>п</a:t>
            </a:r>
            <a:r>
              <a:rPr b="0" lang="ru-RU" sz="1600" spc="-12" strike="noStrike">
                <a:latin typeface="Courier New"/>
              </a:rPr>
              <a:t>е</a:t>
            </a:r>
            <a:r>
              <a:rPr b="0" lang="ru-RU" sz="1600" spc="-12" strike="noStrike">
                <a:latin typeface="Courier New"/>
              </a:rPr>
              <a:t>ч</a:t>
            </a:r>
            <a:r>
              <a:rPr b="0" lang="ru-RU" sz="1600" spc="-12" strike="noStrike">
                <a:latin typeface="Courier New"/>
              </a:rPr>
              <a:t>е</a:t>
            </a:r>
            <a:r>
              <a:rPr b="0" lang="ru-RU" sz="1600" spc="-12" strike="noStrike">
                <a:latin typeface="Courier New"/>
              </a:rPr>
              <a:t>н</a:t>
            </a:r>
            <a:r>
              <a:rPr b="0" lang="ru-RU" sz="1600" spc="-12" strike="noStrike">
                <a:latin typeface="Courier New"/>
              </a:rPr>
              <a:t>и</a:t>
            </a:r>
            <a:r>
              <a:rPr b="0" lang="ru-RU" sz="1600" spc="-12" strike="noStrike">
                <a:latin typeface="Courier New"/>
              </a:rPr>
              <a:t>я</a:t>
            </a:r>
            <a:r>
              <a:rPr b="0" lang="ru-RU" sz="1600" spc="-12" strike="noStrike">
                <a:latin typeface="Courier New"/>
              </a:rPr>
              <a:t> </a:t>
            </a:r>
            <a:r>
              <a:rPr b="0" lang="ru-RU" sz="1600" spc="-12" strike="noStrike">
                <a:latin typeface="Courier New"/>
              </a:rPr>
              <a:t> </a:t>
            </a:r>
            <a:r>
              <a:rPr b="0" lang="ru-RU" sz="1600" spc="-60" strike="noStrike">
                <a:latin typeface="Courier New"/>
              </a:rPr>
              <a:t>Р</a:t>
            </a:r>
            <a:r>
              <a:rPr b="0" lang="ru-RU" sz="1600" spc="-60" strike="noStrike">
                <a:latin typeface="Courier New"/>
              </a:rPr>
              <a:t>а</a:t>
            </a:r>
            <a:r>
              <a:rPr b="0" lang="ru-RU" sz="1600" spc="-60" strike="noStrike">
                <a:latin typeface="Courier New"/>
              </a:rPr>
              <a:t>з</a:t>
            </a:r>
            <a:r>
              <a:rPr b="0" lang="ru-RU" sz="1600" spc="-60" strike="noStrike">
                <a:latin typeface="Courier New"/>
              </a:rPr>
              <a:t>р</a:t>
            </a:r>
            <a:r>
              <a:rPr b="0" lang="ru-RU" sz="1600" spc="-60" strike="noStrike">
                <a:latin typeface="Courier New"/>
              </a:rPr>
              <a:t>а</a:t>
            </a:r>
            <a:r>
              <a:rPr b="0" lang="ru-RU" sz="1600" spc="-60" strike="noStrike">
                <a:latin typeface="Courier New"/>
              </a:rPr>
              <a:t>б</a:t>
            </a:r>
            <a:r>
              <a:rPr b="0" lang="ru-RU" sz="1600" spc="-60" strike="noStrike">
                <a:latin typeface="Courier New"/>
              </a:rPr>
              <a:t>о</a:t>
            </a:r>
            <a:r>
              <a:rPr b="0" lang="ru-RU" sz="1600" spc="-60" strike="noStrike">
                <a:latin typeface="Courier New"/>
              </a:rPr>
              <a:t>т</a:t>
            </a:r>
            <a:r>
              <a:rPr b="0" lang="ru-RU" sz="1600" spc="-60" strike="noStrike">
                <a:latin typeface="Courier New"/>
              </a:rPr>
              <a:t>к</a:t>
            </a:r>
            <a:r>
              <a:rPr b="0" lang="ru-RU" sz="1600" spc="-60" strike="noStrike">
                <a:latin typeface="Courier New"/>
              </a:rPr>
              <a:t>а</a:t>
            </a:r>
            <a:r>
              <a:rPr b="0" lang="ru-RU" sz="1600" spc="-545" strike="noStrike">
                <a:latin typeface="Courier New"/>
              </a:rPr>
              <a:t> </a:t>
            </a:r>
            <a:r>
              <a:rPr b="0" lang="ru-RU" sz="1600" spc="267" strike="noStrike">
                <a:latin typeface="Courier New"/>
              </a:rPr>
              <a:t>П</a:t>
            </a:r>
            <a:r>
              <a:rPr b="0" lang="ru-RU" sz="1600" spc="267" strike="noStrike">
                <a:latin typeface="Courier New"/>
              </a:rPr>
              <a:t>О</a:t>
            </a:r>
            <a:endParaRPr b="0" lang="ru-RU" sz="1600" spc="-1" strike="noStrike">
              <a:latin typeface="Arial"/>
            </a:endParaRPr>
          </a:p>
          <a:p>
            <a:pPr marL="12600">
              <a:lnSpc>
                <a:spcPct val="118000"/>
              </a:lnSpc>
            </a:pPr>
            <a:r>
              <a:rPr b="0" lang="ru-RU" sz="1600" spc="-12" strike="noStrike">
                <a:latin typeface="Courier New"/>
              </a:rPr>
              <a:t>Г</a:t>
            </a:r>
            <a:r>
              <a:rPr b="0" lang="ru-RU" sz="1600" spc="-12" strike="noStrike">
                <a:latin typeface="Courier New"/>
              </a:rPr>
              <a:t>а</a:t>
            </a:r>
            <a:r>
              <a:rPr b="0" lang="ru-RU" sz="1600" spc="-12" strike="noStrike">
                <a:latin typeface="Courier New"/>
              </a:rPr>
              <a:t>р</a:t>
            </a:r>
            <a:r>
              <a:rPr b="0" lang="ru-RU" sz="1600" spc="-12" strike="noStrike">
                <a:latin typeface="Courier New"/>
              </a:rPr>
              <a:t>а</a:t>
            </a:r>
            <a:r>
              <a:rPr b="0" lang="ru-RU" sz="1600" spc="-12" strike="noStrike">
                <a:latin typeface="Courier New"/>
              </a:rPr>
              <a:t>н</a:t>
            </a:r>
            <a:r>
              <a:rPr b="0" lang="ru-RU" sz="1600" spc="-12" strike="noStrike">
                <a:latin typeface="Courier New"/>
              </a:rPr>
              <a:t>т</a:t>
            </a:r>
            <a:r>
              <a:rPr b="0" lang="ru-RU" sz="1600" spc="-12" strike="noStrike">
                <a:latin typeface="Courier New"/>
              </a:rPr>
              <a:t>и</a:t>
            </a:r>
            <a:r>
              <a:rPr b="0" lang="ru-RU" sz="1600" spc="-12" strike="noStrike">
                <a:latin typeface="Courier New"/>
              </a:rPr>
              <a:t>й</a:t>
            </a:r>
            <a:r>
              <a:rPr b="0" lang="ru-RU" sz="1600" spc="-12" strike="noStrike">
                <a:latin typeface="Courier New"/>
              </a:rPr>
              <a:t>н</a:t>
            </a:r>
            <a:r>
              <a:rPr b="0" lang="ru-RU" sz="1600" spc="-12" strike="noStrike">
                <a:latin typeface="Courier New"/>
              </a:rPr>
              <a:t>о</a:t>
            </a:r>
            <a:r>
              <a:rPr b="0" lang="ru-RU" sz="1600" spc="-12" strike="noStrike">
                <a:latin typeface="Courier New"/>
              </a:rPr>
              <a:t>е</a:t>
            </a:r>
            <a:r>
              <a:rPr b="0" lang="ru-RU" sz="1600" spc="-537" strike="noStrike">
                <a:latin typeface="Courier New"/>
              </a:rPr>
              <a:t> </a:t>
            </a:r>
            <a:r>
              <a:rPr b="0" lang="ru-RU" sz="1600" spc="72" strike="noStrike">
                <a:latin typeface="Courier New"/>
              </a:rPr>
              <a:t>и</a:t>
            </a:r>
            <a:r>
              <a:rPr b="0" lang="ru-RU" sz="1600" spc="-537" strike="noStrike">
                <a:latin typeface="Courier New"/>
              </a:rPr>
              <a:t> </a:t>
            </a:r>
            <a:r>
              <a:rPr b="0" lang="ru-RU" sz="1600" spc="-80" strike="noStrike">
                <a:latin typeface="Courier New"/>
              </a:rPr>
              <a:t>п</a:t>
            </a:r>
            <a:r>
              <a:rPr b="0" lang="ru-RU" sz="1600" spc="-80" strike="noStrike">
                <a:latin typeface="Courier New"/>
              </a:rPr>
              <a:t>о</a:t>
            </a:r>
            <a:r>
              <a:rPr b="0" lang="ru-RU" sz="1600" spc="-80" strike="noStrike">
                <a:latin typeface="Courier New"/>
              </a:rPr>
              <a:t>с</a:t>
            </a:r>
            <a:r>
              <a:rPr b="0" lang="ru-RU" sz="1600" spc="-80" strike="noStrike">
                <a:latin typeface="Courier New"/>
              </a:rPr>
              <a:t>т</a:t>
            </a:r>
            <a:r>
              <a:rPr b="0" lang="ru-RU" sz="1600" spc="-531" strike="noStrike">
                <a:latin typeface="Courier New"/>
              </a:rPr>
              <a:t> </a:t>
            </a:r>
            <a:r>
              <a:rPr b="0" lang="ru-RU" sz="1600" spc="-26" strike="noStrike">
                <a:latin typeface="Courier New"/>
              </a:rPr>
              <a:t>г</a:t>
            </a:r>
            <a:r>
              <a:rPr b="0" lang="ru-RU" sz="1600" spc="-26" strike="noStrike">
                <a:latin typeface="Courier New"/>
              </a:rPr>
              <a:t>а</a:t>
            </a:r>
            <a:r>
              <a:rPr b="0" lang="ru-RU" sz="1600" spc="-26" strike="noStrike">
                <a:latin typeface="Courier New"/>
              </a:rPr>
              <a:t>р</a:t>
            </a:r>
            <a:r>
              <a:rPr b="0" lang="ru-RU" sz="1600" spc="-26" strike="noStrike">
                <a:latin typeface="Courier New"/>
              </a:rPr>
              <a:t>а</a:t>
            </a:r>
            <a:r>
              <a:rPr b="0" lang="ru-RU" sz="1600" spc="-26" strike="noStrike">
                <a:latin typeface="Courier New"/>
              </a:rPr>
              <a:t>н</a:t>
            </a:r>
            <a:r>
              <a:rPr b="0" lang="ru-RU" sz="1600" spc="-26" strike="noStrike">
                <a:latin typeface="Courier New"/>
              </a:rPr>
              <a:t>т</a:t>
            </a:r>
            <a:r>
              <a:rPr b="0" lang="ru-RU" sz="1600" spc="-26" strike="noStrike">
                <a:latin typeface="Courier New"/>
              </a:rPr>
              <a:t>и</a:t>
            </a:r>
            <a:r>
              <a:rPr b="0" lang="ru-RU" sz="1600" spc="-26" strike="noStrike">
                <a:latin typeface="Courier New"/>
              </a:rPr>
              <a:t>й</a:t>
            </a:r>
            <a:r>
              <a:rPr b="0" lang="ru-RU" sz="1600" spc="-26" strike="noStrike">
                <a:latin typeface="Courier New"/>
              </a:rPr>
              <a:t>н</a:t>
            </a:r>
            <a:r>
              <a:rPr b="0" lang="ru-RU" sz="1600" spc="-26" strike="noStrike">
                <a:latin typeface="Courier New"/>
              </a:rPr>
              <a:t>о</a:t>
            </a:r>
            <a:r>
              <a:rPr b="0" lang="ru-RU" sz="1600" spc="-26" strike="noStrike">
                <a:latin typeface="Courier New"/>
              </a:rPr>
              <a:t>е</a:t>
            </a:r>
            <a:r>
              <a:rPr b="0" lang="ru-RU" sz="1600" spc="-26" strike="noStrike">
                <a:latin typeface="Courier New"/>
              </a:rPr>
              <a:t> </a:t>
            </a:r>
            <a:r>
              <a:rPr b="0" lang="ru-RU" sz="1600" spc="-26" strike="noStrike">
                <a:latin typeface="Courier New"/>
              </a:rPr>
              <a:t>о</a:t>
            </a:r>
            <a:r>
              <a:rPr b="0" lang="ru-RU" sz="1600" spc="-26" strike="noStrike">
                <a:latin typeface="Courier New"/>
              </a:rPr>
              <a:t>б</a:t>
            </a:r>
            <a:r>
              <a:rPr b="0" lang="ru-RU" sz="1600" spc="-26" strike="noStrike">
                <a:latin typeface="Courier New"/>
              </a:rPr>
              <a:t>с</a:t>
            </a:r>
            <a:r>
              <a:rPr b="0" lang="ru-RU" sz="1600" spc="-26" strike="noStrike">
                <a:latin typeface="Courier New"/>
              </a:rPr>
              <a:t>л</a:t>
            </a:r>
            <a:r>
              <a:rPr b="0" lang="ru-RU" sz="1600" spc="-26" strike="noStrike">
                <a:latin typeface="Courier New"/>
              </a:rPr>
              <a:t>у</a:t>
            </a:r>
            <a:r>
              <a:rPr b="0" lang="ru-RU" sz="1600" spc="-26" strike="noStrike">
                <a:latin typeface="Courier New"/>
              </a:rPr>
              <a:t>ж</a:t>
            </a:r>
            <a:r>
              <a:rPr b="0" lang="ru-RU" sz="1600" spc="-26" strike="noStrike">
                <a:latin typeface="Courier New"/>
              </a:rPr>
              <a:t>и</a:t>
            </a:r>
            <a:r>
              <a:rPr b="0" lang="ru-RU" sz="1600" spc="-26" strike="noStrike">
                <a:latin typeface="Courier New"/>
              </a:rPr>
              <a:t>в</a:t>
            </a:r>
            <a:r>
              <a:rPr b="0" lang="ru-RU" sz="1600" spc="-26" strike="noStrike">
                <a:latin typeface="Courier New"/>
              </a:rPr>
              <a:t>а</a:t>
            </a:r>
            <a:r>
              <a:rPr b="0" lang="ru-RU" sz="1600" spc="-26" strike="noStrike">
                <a:latin typeface="Courier New"/>
              </a:rPr>
              <a:t>н</a:t>
            </a:r>
            <a:r>
              <a:rPr b="0" lang="ru-RU" sz="1600" spc="-26" strike="noStrike">
                <a:latin typeface="Courier New"/>
              </a:rPr>
              <a:t>и</a:t>
            </a:r>
            <a:r>
              <a:rPr b="0" lang="ru-RU" sz="1600" spc="-26" strike="noStrike">
                <a:latin typeface="Courier New"/>
              </a:rPr>
              <a:t>е</a:t>
            </a:r>
            <a:r>
              <a:rPr b="0" lang="ru-RU" sz="1600" spc="-537" strike="noStrike">
                <a:latin typeface="Courier New"/>
              </a:rPr>
              <a:t> </a:t>
            </a:r>
            <a:endParaRPr b="0" lang="ru-RU" sz="1600" spc="-1" strike="noStrike">
              <a:latin typeface="Arial"/>
            </a:endParaRPr>
          </a:p>
          <a:p>
            <a:pPr marL="12600">
              <a:lnSpc>
                <a:spcPct val="118000"/>
              </a:lnSpc>
            </a:pPr>
            <a:r>
              <a:rPr b="0" lang="ru-RU" sz="1600" spc="29" strike="noStrike">
                <a:latin typeface="Courier New"/>
              </a:rPr>
              <a:t>О</a:t>
            </a:r>
            <a:r>
              <a:rPr b="0" lang="ru-RU" sz="1600" spc="29" strike="noStrike">
                <a:latin typeface="Courier New"/>
              </a:rPr>
              <a:t>б</a:t>
            </a:r>
            <a:r>
              <a:rPr b="0" lang="ru-RU" sz="1600" spc="29" strike="noStrike">
                <a:latin typeface="Courier New"/>
              </a:rPr>
              <a:t>у</a:t>
            </a:r>
            <a:r>
              <a:rPr b="0" lang="ru-RU" sz="1600" spc="29" strike="noStrike">
                <a:latin typeface="Courier New"/>
              </a:rPr>
              <a:t>ч</a:t>
            </a:r>
            <a:r>
              <a:rPr b="0" lang="ru-RU" sz="1600" spc="29" strike="noStrike">
                <a:latin typeface="Courier New"/>
              </a:rPr>
              <a:t>е</a:t>
            </a:r>
            <a:r>
              <a:rPr b="0" lang="ru-RU" sz="1600" spc="29" strike="noStrike">
                <a:latin typeface="Courier New"/>
              </a:rPr>
              <a:t>н</a:t>
            </a:r>
            <a:r>
              <a:rPr b="0" lang="ru-RU" sz="1600" spc="29" strike="noStrike">
                <a:latin typeface="Courier New"/>
              </a:rPr>
              <a:t>и</a:t>
            </a:r>
            <a:r>
              <a:rPr b="0" lang="ru-RU" sz="1600" spc="29" strike="noStrike">
                <a:latin typeface="Courier New"/>
              </a:rPr>
              <a:t>е</a:t>
            </a:r>
            <a:r>
              <a:rPr b="0" lang="ru-RU" sz="1600" spc="-545" strike="noStrike">
                <a:latin typeface="Courier New"/>
              </a:rPr>
              <a:t> </a:t>
            </a:r>
            <a:r>
              <a:rPr b="0" lang="ru-RU" sz="1600" spc="-26" strike="noStrike">
                <a:latin typeface="Courier New"/>
              </a:rPr>
              <a:t>п</a:t>
            </a:r>
            <a:r>
              <a:rPr b="0" lang="ru-RU" sz="1600" spc="-26" strike="noStrike">
                <a:latin typeface="Courier New"/>
              </a:rPr>
              <a:t>е</a:t>
            </a:r>
            <a:r>
              <a:rPr b="0" lang="ru-RU" sz="1600" spc="-26" strike="noStrike">
                <a:latin typeface="Courier New"/>
              </a:rPr>
              <a:t>р</a:t>
            </a:r>
            <a:r>
              <a:rPr b="0" lang="ru-RU" sz="1600" spc="-26" strike="noStrike">
                <a:latin typeface="Courier New"/>
              </a:rPr>
              <a:t>с</a:t>
            </a:r>
            <a:r>
              <a:rPr b="0" lang="ru-RU" sz="1600" spc="-26" strike="noStrike">
                <a:latin typeface="Courier New"/>
              </a:rPr>
              <a:t>о</a:t>
            </a:r>
            <a:r>
              <a:rPr b="0" lang="ru-RU" sz="1600" spc="-26" strike="noStrike">
                <a:latin typeface="Courier New"/>
              </a:rPr>
              <a:t>н</a:t>
            </a:r>
            <a:r>
              <a:rPr b="0" lang="ru-RU" sz="1600" spc="-26" strike="noStrike">
                <a:latin typeface="Courier New"/>
              </a:rPr>
              <a:t>а</a:t>
            </a:r>
            <a:r>
              <a:rPr b="0" lang="ru-RU" sz="1600" spc="-26" strike="noStrike">
                <a:latin typeface="Courier New"/>
              </a:rPr>
              <a:t>л</a:t>
            </a:r>
            <a:r>
              <a:rPr b="0" lang="ru-RU" sz="1600" spc="-26" strike="noStrike">
                <a:latin typeface="Courier New"/>
              </a:rPr>
              <a:t>а</a:t>
            </a:r>
            <a:endParaRPr b="0" lang="ru-RU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60"/>
              </a:spcBef>
            </a:pPr>
            <a:r>
              <a:rPr b="0" lang="ru-RU" sz="1600" spc="-7" strike="noStrike">
                <a:latin typeface="Courier New"/>
              </a:rPr>
              <a:t>С</a:t>
            </a:r>
            <a:r>
              <a:rPr b="0" lang="ru-RU" sz="1600" spc="-7" strike="noStrike">
                <a:latin typeface="Courier New"/>
              </a:rPr>
              <a:t>е</a:t>
            </a:r>
            <a:r>
              <a:rPr b="0" lang="ru-RU" sz="1600" spc="-7" strike="noStrike">
                <a:latin typeface="Courier New"/>
              </a:rPr>
              <a:t>р</a:t>
            </a:r>
            <a:r>
              <a:rPr b="0" lang="ru-RU" sz="1600" spc="-7" strike="noStrike">
                <a:latin typeface="Courier New"/>
              </a:rPr>
              <a:t>в</a:t>
            </a:r>
            <a:r>
              <a:rPr b="0" lang="ru-RU" sz="1600" spc="-7" strike="noStrike">
                <a:latin typeface="Courier New"/>
              </a:rPr>
              <a:t>и</a:t>
            </a:r>
            <a:r>
              <a:rPr b="0" lang="ru-RU" sz="1600" spc="-7" strike="noStrike">
                <a:latin typeface="Courier New"/>
              </a:rPr>
              <a:t>с</a:t>
            </a:r>
            <a:r>
              <a:rPr b="0" lang="ru-RU" sz="1600" spc="-7" strike="noStrike">
                <a:latin typeface="Courier New"/>
              </a:rPr>
              <a:t>н</a:t>
            </a:r>
            <a:r>
              <a:rPr b="0" lang="ru-RU" sz="1600" spc="-7" strike="noStrike">
                <a:latin typeface="Courier New"/>
              </a:rPr>
              <a:t>о</a:t>
            </a:r>
            <a:r>
              <a:rPr b="0" lang="ru-RU" sz="1600" spc="-7" strike="noStrike">
                <a:latin typeface="Courier New"/>
              </a:rPr>
              <a:t>е</a:t>
            </a:r>
            <a:r>
              <a:rPr b="0" lang="ru-RU" sz="1600" spc="-542" strike="noStrike">
                <a:latin typeface="Courier New"/>
              </a:rPr>
              <a:t> </a:t>
            </a:r>
            <a:r>
              <a:rPr b="0" lang="ru-RU" sz="1600" spc="-1" strike="noStrike">
                <a:latin typeface="Courier New"/>
              </a:rPr>
              <a:t>о</a:t>
            </a:r>
            <a:r>
              <a:rPr b="0" lang="ru-RU" sz="1600" spc="-1" strike="noStrike">
                <a:latin typeface="Courier New"/>
              </a:rPr>
              <a:t>б</a:t>
            </a:r>
            <a:r>
              <a:rPr b="0" lang="ru-RU" sz="1600" spc="-1" strike="noStrike">
                <a:latin typeface="Courier New"/>
              </a:rPr>
              <a:t>с</a:t>
            </a:r>
            <a:r>
              <a:rPr b="0" lang="ru-RU" sz="1600" spc="-1" strike="noStrike">
                <a:latin typeface="Courier New"/>
              </a:rPr>
              <a:t>л</a:t>
            </a:r>
            <a:r>
              <a:rPr b="0" lang="ru-RU" sz="1600" spc="-1" strike="noStrike">
                <a:latin typeface="Courier New"/>
              </a:rPr>
              <a:t>у</a:t>
            </a:r>
            <a:r>
              <a:rPr b="0" lang="ru-RU" sz="1600" spc="-1" strike="noStrike">
                <a:latin typeface="Courier New"/>
              </a:rPr>
              <a:t>ж</a:t>
            </a:r>
            <a:r>
              <a:rPr b="0" lang="ru-RU" sz="1600" spc="-1" strike="noStrike">
                <a:latin typeface="Courier New"/>
              </a:rPr>
              <a:t>и</a:t>
            </a:r>
            <a:r>
              <a:rPr b="0" lang="ru-RU" sz="1600" spc="-1" strike="noStrike">
                <a:latin typeface="Courier New"/>
              </a:rPr>
              <a:t>в</a:t>
            </a:r>
            <a:r>
              <a:rPr b="0" lang="ru-RU" sz="1600" spc="-1" strike="noStrike">
                <a:latin typeface="Courier New"/>
              </a:rPr>
              <a:t>а</a:t>
            </a:r>
            <a:r>
              <a:rPr b="0" lang="ru-RU" sz="1600" spc="-1" strike="noStrike">
                <a:latin typeface="Courier New"/>
              </a:rPr>
              <a:t>н</a:t>
            </a:r>
            <a:r>
              <a:rPr b="0" lang="ru-RU" sz="1600" spc="-1" strike="noStrike">
                <a:latin typeface="Courier New"/>
              </a:rPr>
              <a:t>и</a:t>
            </a:r>
            <a:r>
              <a:rPr b="0" lang="ru-RU" sz="1600" spc="-1" strike="noStrike">
                <a:latin typeface="Courier New"/>
              </a:rPr>
              <a:t>е</a:t>
            </a:r>
            <a:r>
              <a:rPr b="0" lang="ru-RU" sz="1600" spc="-542" strike="noStrike">
                <a:latin typeface="Courier New"/>
              </a:rPr>
              <a:t> </a:t>
            </a:r>
            <a:r>
              <a:rPr b="0" lang="ru-RU" sz="1600" spc="-7" strike="noStrike">
                <a:latin typeface="Courier New"/>
              </a:rPr>
              <a:t>в</a:t>
            </a:r>
            <a:r>
              <a:rPr b="0" lang="ru-RU" sz="1600" spc="-7" strike="noStrike">
                <a:latin typeface="Courier New"/>
              </a:rPr>
              <a:t>о</a:t>
            </a:r>
            <a:r>
              <a:rPr b="0" lang="ru-RU" sz="1600" spc="-542" strike="noStrike">
                <a:latin typeface="Courier New"/>
              </a:rPr>
              <a:t> </a:t>
            </a:r>
            <a:r>
              <a:rPr b="0" lang="ru-RU" sz="1600" spc="-97" strike="noStrike">
                <a:latin typeface="Courier New"/>
              </a:rPr>
              <a:t>в</a:t>
            </a:r>
            <a:r>
              <a:rPr b="0" lang="ru-RU" sz="1600" spc="-97" strike="noStrike">
                <a:latin typeface="Courier New"/>
              </a:rPr>
              <a:t>с</a:t>
            </a:r>
            <a:r>
              <a:rPr b="0" lang="ru-RU" sz="1600" spc="-97" strike="noStrike">
                <a:latin typeface="Courier New"/>
              </a:rPr>
              <a:t>е</a:t>
            </a:r>
            <a:r>
              <a:rPr b="0" lang="ru-RU" sz="1600" spc="-97" strike="noStrike">
                <a:latin typeface="Courier New"/>
              </a:rPr>
              <a:t>х</a:t>
            </a:r>
            <a:r>
              <a:rPr b="0" lang="ru-RU" sz="1600" spc="-542" strike="noStrike">
                <a:latin typeface="Courier New"/>
              </a:rPr>
              <a:t> </a:t>
            </a:r>
            <a:r>
              <a:rPr b="0" lang="ru-RU" sz="1600" spc="-35" strike="noStrike">
                <a:latin typeface="Courier New"/>
              </a:rPr>
              <a:t>р</a:t>
            </a:r>
            <a:r>
              <a:rPr b="0" lang="ru-RU" sz="1600" spc="-35" strike="noStrike">
                <a:latin typeface="Courier New"/>
              </a:rPr>
              <a:t>е</a:t>
            </a:r>
            <a:r>
              <a:rPr b="0" lang="ru-RU" sz="1600" spc="-35" strike="noStrike">
                <a:latin typeface="Courier New"/>
              </a:rPr>
              <a:t>г</a:t>
            </a:r>
            <a:r>
              <a:rPr b="0" lang="ru-RU" sz="1600" spc="-35" strike="noStrike">
                <a:latin typeface="Courier New"/>
              </a:rPr>
              <a:t>и</a:t>
            </a:r>
            <a:r>
              <a:rPr b="0" lang="ru-RU" sz="1600" spc="-35" strike="noStrike">
                <a:latin typeface="Courier New"/>
              </a:rPr>
              <a:t>о</a:t>
            </a:r>
            <a:r>
              <a:rPr b="0" lang="ru-RU" sz="1600" spc="-35" strike="noStrike">
                <a:latin typeface="Courier New"/>
              </a:rPr>
              <a:t>н</a:t>
            </a:r>
            <a:r>
              <a:rPr b="0" lang="ru-RU" sz="1600" spc="-35" strike="noStrike">
                <a:latin typeface="Courier New"/>
              </a:rPr>
              <a:t>а</a:t>
            </a:r>
            <a:r>
              <a:rPr b="0" lang="ru-RU" sz="1600" spc="-35" strike="noStrike">
                <a:latin typeface="Courier New"/>
              </a:rPr>
              <a:t>х</a:t>
            </a:r>
            <a:r>
              <a:rPr b="0" lang="ru-RU" sz="1600" spc="-542" strike="noStrike">
                <a:latin typeface="Courier New"/>
              </a:rPr>
              <a:t> </a:t>
            </a:r>
            <a:r>
              <a:rPr b="0" lang="ru-RU" sz="1600" spc="180" strike="noStrike">
                <a:latin typeface="Courier New"/>
              </a:rPr>
              <a:t>Р</a:t>
            </a:r>
            <a:r>
              <a:rPr b="0" lang="ru-RU" sz="1600" spc="180" strike="noStrike">
                <a:latin typeface="Courier New"/>
              </a:rPr>
              <a:t>Ф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12" name="object 17" descr=""/>
          <p:cNvPicPr/>
          <p:nvPr/>
        </p:nvPicPr>
        <p:blipFill>
          <a:blip r:embed="rId6"/>
          <a:stretch/>
        </p:blipFill>
        <p:spPr>
          <a:xfrm>
            <a:off x="768600" y="2322720"/>
            <a:ext cx="72000" cy="72000"/>
          </a:xfrm>
          <a:prstGeom prst="rect">
            <a:avLst/>
          </a:prstGeom>
          <a:ln>
            <a:noFill/>
          </a:ln>
        </p:spPr>
      </p:pic>
      <p:pic>
        <p:nvPicPr>
          <p:cNvPr id="213" name="object 18" descr=""/>
          <p:cNvPicPr/>
          <p:nvPr/>
        </p:nvPicPr>
        <p:blipFill>
          <a:blip r:embed="rId7"/>
          <a:stretch/>
        </p:blipFill>
        <p:spPr>
          <a:xfrm>
            <a:off x="768600" y="2612160"/>
            <a:ext cx="72000" cy="72000"/>
          </a:xfrm>
          <a:prstGeom prst="rect">
            <a:avLst/>
          </a:prstGeom>
          <a:ln>
            <a:noFill/>
          </a:ln>
        </p:spPr>
      </p:pic>
      <p:pic>
        <p:nvPicPr>
          <p:cNvPr id="214" name="object 19" descr=""/>
          <p:cNvPicPr/>
          <p:nvPr/>
        </p:nvPicPr>
        <p:blipFill>
          <a:blip r:embed="rId8"/>
          <a:stretch/>
        </p:blipFill>
        <p:spPr>
          <a:xfrm>
            <a:off x="768600" y="2901960"/>
            <a:ext cx="72000" cy="72000"/>
          </a:xfrm>
          <a:prstGeom prst="rect">
            <a:avLst/>
          </a:prstGeom>
          <a:ln>
            <a:noFill/>
          </a:ln>
        </p:spPr>
      </p:pic>
      <p:pic>
        <p:nvPicPr>
          <p:cNvPr id="215" name="object 20" descr=""/>
          <p:cNvPicPr/>
          <p:nvPr/>
        </p:nvPicPr>
        <p:blipFill>
          <a:blip r:embed="rId9"/>
          <a:stretch/>
        </p:blipFill>
        <p:spPr>
          <a:xfrm>
            <a:off x="768600" y="3191400"/>
            <a:ext cx="72000" cy="72000"/>
          </a:xfrm>
          <a:prstGeom prst="rect">
            <a:avLst/>
          </a:prstGeom>
          <a:ln>
            <a:noFill/>
          </a:ln>
        </p:spPr>
      </p:pic>
      <p:pic>
        <p:nvPicPr>
          <p:cNvPr id="216" name="object 21" descr=""/>
          <p:cNvPicPr/>
          <p:nvPr/>
        </p:nvPicPr>
        <p:blipFill>
          <a:blip r:embed="rId10"/>
          <a:stretch/>
        </p:blipFill>
        <p:spPr>
          <a:xfrm>
            <a:off x="768600" y="3480840"/>
            <a:ext cx="72000" cy="72000"/>
          </a:xfrm>
          <a:prstGeom prst="rect">
            <a:avLst/>
          </a:prstGeom>
          <a:ln>
            <a:noFill/>
          </a:ln>
        </p:spPr>
      </p:pic>
      <p:sp>
        <p:nvSpPr>
          <p:cNvPr id="217" name="CustomShape 11"/>
          <p:cNvSpPr/>
          <p:nvPr/>
        </p:nvSpPr>
        <p:spPr>
          <a:xfrm>
            <a:off x="6819840" y="88668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AUTO-ID,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АВТОМАТИЗАЦИЯ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ШТРИХ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32000" y="1080000"/>
            <a:ext cx="10152000" cy="99252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648000">
              <a:lnSpc>
                <a:spcPct val="100000"/>
              </a:lnSpc>
              <a:spcBef>
                <a:spcPts val="136"/>
              </a:spcBef>
            </a:pPr>
            <a:r>
              <a:rPr b="1" lang="ru-RU" sz="3200" spc="338" strike="noStrike">
                <a:solidFill>
                  <a:srgbClr val="212320"/>
                </a:solidFill>
                <a:latin typeface="aakar"/>
              </a:rPr>
              <a:t>Преимущества софта компании</a:t>
            </a:r>
            <a:br/>
            <a:r>
              <a:rPr b="1" lang="ru-RU" sz="3200" spc="338" strike="noStrike">
                <a:solidFill>
                  <a:srgbClr val="00406f"/>
                </a:solidFill>
                <a:latin typeface="aakar"/>
              </a:rPr>
              <a:t>Умный склад</a:t>
            </a:r>
            <a:r>
              <a:rPr b="0" lang="ru-RU" sz="3200" spc="338" strike="noStrike">
                <a:solidFill>
                  <a:srgbClr val="212320"/>
                </a:solidFill>
                <a:latin typeface="Calibri"/>
              </a:rPr>
              <a:t> </a:t>
            </a:r>
            <a:endParaRPr b="0" lang="ru-RU" sz="3200" spc="-1" strike="noStrike">
              <a:latin typeface="Calibri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3"/>
          <p:cNvSpPr/>
          <p:nvPr/>
        </p:nvSpPr>
        <p:spPr>
          <a:xfrm>
            <a:off x="6819840" y="88668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U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T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O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I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D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В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М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З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Ц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Т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Р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Д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Р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О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В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А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Н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И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21" name="TextShape 4"/>
          <p:cNvSpPr txBox="1"/>
          <p:nvPr/>
        </p:nvSpPr>
        <p:spPr>
          <a:xfrm>
            <a:off x="936000" y="2661840"/>
            <a:ext cx="7344000" cy="369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Позволяет быстро автоматизировать</a:t>
            </a:r>
            <a:r>
              <a:rPr b="0" lang="ru-RU" sz="2000" spc="-100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рабочее</a:t>
            </a:r>
            <a:endParaRPr b="0" lang="ru-RU" sz="2000" spc="-1" strike="noStrike">
              <a:latin typeface="Arial"/>
            </a:endParaRPr>
          </a:p>
          <a:p>
            <a:pPr marL="29916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</a:pP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место</a:t>
            </a:r>
            <a:r>
              <a:rPr b="0" lang="ru-RU" sz="2000" spc="-41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сотрудника.</a:t>
            </a:r>
            <a:endParaRPr b="0" lang="ru-RU" sz="2000" spc="-1" strike="noStrike">
              <a:latin typeface="Arial"/>
            </a:endParaRPr>
          </a:p>
          <a:p>
            <a:pPr marL="29916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Гибкий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софт, который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можно</a:t>
            </a:r>
            <a:r>
              <a:rPr b="0" lang="ru-RU" sz="2000" spc="-100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дорабатывать.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Работает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на виндовых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терминалах,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так и</a:t>
            </a:r>
            <a:r>
              <a:rPr b="0" lang="ru-RU" sz="2000" spc="-126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на 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новых</a:t>
            </a:r>
            <a:r>
              <a:rPr b="0" lang="ru-RU" sz="2000" spc="-15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андроидах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</a:pPr>
            <a:endParaRPr b="0" lang="ru-RU" sz="2000" spc="-1" strike="noStrike">
              <a:latin typeface="Arial"/>
            </a:endParaRPr>
          </a:p>
          <a:p>
            <a:pPr marL="216000" indent="-216000"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Готовые интеграции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с бэк-офисами и</a:t>
            </a:r>
            <a:r>
              <a:rPr b="0" lang="ru-RU" sz="2000" spc="-114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др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22" name="object 8" descr=""/>
          <p:cNvPicPr/>
          <p:nvPr/>
        </p:nvPicPr>
        <p:blipFill>
          <a:blip r:embed="rId1"/>
          <a:stretch/>
        </p:blipFill>
        <p:spPr>
          <a:xfrm>
            <a:off x="8590320" y="2736000"/>
            <a:ext cx="1057680" cy="36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"/>
          <p:cNvSpPr/>
          <p:nvPr/>
        </p:nvSpPr>
        <p:spPr>
          <a:xfrm>
            <a:off x="6819840" y="88668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AUTO-ID,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АВТОМАТИЗАЦИЯ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ШТРИХ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908640" y="1843920"/>
            <a:ext cx="9027360" cy="38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240" bIns="0">
            <a:spAutoFit/>
          </a:bodyPr>
          <a:p>
            <a:pPr marL="372240" indent="-359640">
              <a:lnSpc>
                <a:spcPct val="100000"/>
              </a:lnSpc>
              <a:spcBef>
                <a:spcPts val="1304"/>
              </a:spcBef>
              <a:spcAft>
                <a:spcPts val="2268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ru-RU" sz="2600" spc="-21" strike="noStrike">
                <a:solidFill>
                  <a:srgbClr val="00406f"/>
                </a:solidFill>
                <a:latin typeface="Calibri Light"/>
              </a:rPr>
              <a:t> </a:t>
            </a:r>
            <a:r>
              <a:rPr b="0" lang="ru-RU" sz="2600" spc="-21" strike="noStrike">
                <a:solidFill>
                  <a:srgbClr val="00406f"/>
                </a:solidFill>
                <a:latin typeface="Calibri Light"/>
              </a:rPr>
              <a:t>Умный склад</a:t>
            </a:r>
            <a:r>
              <a:rPr b="0" lang="ru-RU" sz="2600" spc="-21" strike="noStrike">
                <a:solidFill>
                  <a:srgbClr val="ff5142"/>
                </a:solidFill>
                <a:latin typeface="Calibri Light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– вендор мобильного коробочного</a:t>
            </a:r>
            <a:r>
              <a:rPr b="0" lang="ru-RU" sz="2600" spc="-60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софта</a:t>
            </a:r>
            <a:endParaRPr b="0" lang="ru-RU" sz="2600" spc="-1" strike="noStrike">
              <a:solidFill>
                <a:srgbClr val="00406f"/>
              </a:solidFill>
              <a:latin typeface="Arial"/>
            </a:endParaRPr>
          </a:p>
          <a:p>
            <a:pPr marL="372240" indent="-359640">
              <a:lnSpc>
                <a:spcPct val="100000"/>
              </a:lnSpc>
              <a:spcBef>
                <a:spcPts val="1304"/>
              </a:spcBef>
              <a:spcAft>
                <a:spcPts val="2268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Наши программные </a:t>
            </a:r>
            <a:r>
              <a:rPr b="0" lang="ru-RU" sz="2600" spc="-12" strike="noStrike">
                <a:solidFill>
                  <a:srgbClr val="252525"/>
                </a:solidFill>
                <a:latin typeface="Calibri Light"/>
              </a:rPr>
              <a:t>продукты </a:t>
            </a:r>
            <a:r>
              <a:rPr b="0" lang="ru-RU" sz="2600" spc="-26" strike="noStrike">
                <a:solidFill>
                  <a:srgbClr val="ff5142"/>
                </a:solidFill>
                <a:latin typeface="Calibri Light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позволяют </a:t>
            </a:r>
            <a:r>
              <a:rPr b="0" lang="ru-RU" sz="2600" spc="-12" strike="noStrike">
                <a:solidFill>
                  <a:srgbClr val="252525"/>
                </a:solidFill>
                <a:latin typeface="Calibri Light"/>
              </a:rPr>
              <a:t>быстро 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автоматизировать рабочее</a:t>
            </a:r>
            <a:r>
              <a:rPr b="0" lang="ru-RU" sz="2600" spc="-35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600" spc="-12" strike="noStrike">
                <a:solidFill>
                  <a:srgbClr val="252525"/>
                </a:solidFill>
                <a:latin typeface="Calibri Light"/>
              </a:rPr>
              <a:t>место</a:t>
            </a:r>
            <a:endParaRPr b="0" lang="ru-RU" sz="2600" spc="-1" strike="noStrike">
              <a:solidFill>
                <a:srgbClr val="00406f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04"/>
              </a:spcBef>
              <a:spcAft>
                <a:spcPts val="2268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Решения на </a:t>
            </a:r>
            <a:r>
              <a:rPr b="0" lang="ru-RU" sz="2600" spc="-1" strike="noStrike">
                <a:solidFill>
                  <a:srgbClr val="252525"/>
                </a:solidFill>
                <a:latin typeface="Calibri Light"/>
              </a:rPr>
              <a:t>платформе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Mobile </a:t>
            </a:r>
            <a:r>
              <a:rPr b="0" lang="ru-RU" sz="2600" spc="-12" strike="noStrike">
                <a:solidFill>
                  <a:srgbClr val="252525"/>
                </a:solidFill>
                <a:latin typeface="Calibri Light"/>
              </a:rPr>
              <a:t>SMARTS имеют множество 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преимуществ и зарекомендовали </a:t>
            </a:r>
            <a:r>
              <a:rPr b="0" lang="ru-RU" sz="2600" spc="-12" strike="noStrike">
                <a:solidFill>
                  <a:srgbClr val="252525"/>
                </a:solidFill>
                <a:latin typeface="Calibri Light"/>
              </a:rPr>
              <a:t>себя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на</a:t>
            </a:r>
            <a:r>
              <a:rPr b="0" lang="ru-RU" sz="2600" spc="69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</a:rPr>
              <a:t>рынке</a:t>
            </a:r>
            <a:endParaRPr b="0" lang="ru-RU" sz="2600" spc="-1" strike="noStrike">
              <a:solidFill>
                <a:srgbClr val="00406f"/>
              </a:solidFill>
              <a:latin typeface="Arial"/>
            </a:endParaRPr>
          </a:p>
        </p:txBody>
      </p:sp>
      <p:sp>
        <p:nvSpPr>
          <p:cNvPr id="226" name="TextShape 4"/>
          <p:cNvSpPr txBox="1"/>
          <p:nvPr/>
        </p:nvSpPr>
        <p:spPr>
          <a:xfrm>
            <a:off x="792000" y="1152000"/>
            <a:ext cx="4104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3600" spc="-1" strike="noStrike" u="sng">
                <a:uFillTx/>
                <a:latin typeface="Arial"/>
              </a:rPr>
              <a:t>ИТОГО</a:t>
            </a:r>
            <a:endParaRPr b="1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 rot="5403000">
            <a:off x="4982760" y="-3207600"/>
            <a:ext cx="726840" cy="1069344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2"/>
          <p:cNvSpPr/>
          <p:nvPr/>
        </p:nvSpPr>
        <p:spPr>
          <a:xfrm>
            <a:off x="6819840" y="88668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AUTO-ID,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АВТОМАТИЗАЦИЯ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ШТРИХ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29" name="TextShape 3"/>
          <p:cNvSpPr txBox="1"/>
          <p:nvPr/>
        </p:nvSpPr>
        <p:spPr>
          <a:xfrm>
            <a:off x="360000" y="1944000"/>
            <a:ext cx="10296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2. Что такое Mobile SMARTS: 15 Склад </a:t>
            </a:r>
            <a:endParaRPr b="1" lang="ru-RU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TextShape 4"/>
          <p:cNvSpPr txBox="1"/>
          <p:nvPr/>
        </p:nvSpPr>
        <p:spPr>
          <a:xfrm>
            <a:off x="144000" y="3096000"/>
            <a:ext cx="10152000" cy="279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marL="72000">
              <a:spcBef>
                <a:spcPts val="3118"/>
              </a:spcBef>
              <a:spcAft>
                <a:spcPts val="2835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Зачем нужен этот продукт?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72000">
              <a:spcBef>
                <a:spcPts val="3118"/>
              </a:spcBef>
              <a:spcAft>
                <a:spcPts val="2835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Кому он подходит ?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72000">
              <a:spcBef>
                <a:spcPts val="3118"/>
              </a:spcBef>
              <a:spcAft>
                <a:spcPts val="2835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Как поможет бизнесу ?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160" y="770760"/>
            <a:ext cx="426240" cy="60148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"/>
          <p:cNvSpPr/>
          <p:nvPr/>
        </p:nvSpPr>
        <p:spPr>
          <a:xfrm>
            <a:off x="9977040" y="772920"/>
            <a:ext cx="716040" cy="601200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3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600" cy="888480"/>
          </a:xfrm>
          <a:prstGeom prst="rect">
            <a:avLst/>
          </a:prstGeom>
          <a:ln>
            <a:noFill/>
          </a:ln>
        </p:spPr>
      </p:pic>
      <p:sp>
        <p:nvSpPr>
          <p:cNvPr id="234" name="CustomShape 3"/>
          <p:cNvSpPr/>
          <p:nvPr/>
        </p:nvSpPr>
        <p:spPr>
          <a:xfrm>
            <a:off x="6218280" y="87552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AUTO-ID,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АВТОМАТИЗАЦИЯ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ШТРИХ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35" name="Group 4"/>
          <p:cNvGrpSpPr/>
          <p:nvPr/>
        </p:nvGrpSpPr>
        <p:grpSpPr>
          <a:xfrm>
            <a:off x="786600" y="1152000"/>
            <a:ext cx="5765400" cy="754200"/>
            <a:chOff x="786600" y="1152000"/>
            <a:chExt cx="5765400" cy="754200"/>
          </a:xfrm>
        </p:grpSpPr>
        <p:pic>
          <p:nvPicPr>
            <p:cNvPr id="236" name="object 3" descr=""/>
            <p:cNvPicPr/>
            <p:nvPr/>
          </p:nvPicPr>
          <p:blipFill>
            <a:blip r:embed="rId2"/>
            <a:stretch/>
          </p:blipFill>
          <p:spPr>
            <a:xfrm>
              <a:off x="786600" y="1152000"/>
              <a:ext cx="3834000" cy="754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object 4" descr=""/>
            <p:cNvPicPr/>
            <p:nvPr/>
          </p:nvPicPr>
          <p:blipFill>
            <a:blip r:embed="rId3"/>
            <a:stretch/>
          </p:blipFill>
          <p:spPr>
            <a:xfrm>
              <a:off x="4381560" y="1152000"/>
              <a:ext cx="678600" cy="754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object 5" descr=""/>
            <p:cNvPicPr/>
            <p:nvPr/>
          </p:nvPicPr>
          <p:blipFill>
            <a:blip r:embed="rId4"/>
            <a:stretch/>
          </p:blipFill>
          <p:spPr>
            <a:xfrm>
              <a:off x="4720680" y="1152000"/>
              <a:ext cx="497160" cy="754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object 6" descr=""/>
            <p:cNvPicPr/>
            <p:nvPr/>
          </p:nvPicPr>
          <p:blipFill>
            <a:blip r:embed="rId5"/>
            <a:stretch/>
          </p:blipFill>
          <p:spPr>
            <a:xfrm>
              <a:off x="4969440" y="1152000"/>
              <a:ext cx="507600" cy="754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object 7" descr=""/>
            <p:cNvPicPr/>
            <p:nvPr/>
          </p:nvPicPr>
          <p:blipFill>
            <a:blip r:embed="rId6"/>
            <a:stretch/>
          </p:blipFill>
          <p:spPr>
            <a:xfrm>
              <a:off x="5223600" y="1152000"/>
              <a:ext cx="585000" cy="754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object 8" descr=""/>
            <p:cNvPicPr/>
            <p:nvPr/>
          </p:nvPicPr>
          <p:blipFill>
            <a:blip r:embed="rId7"/>
            <a:stretch/>
          </p:blipFill>
          <p:spPr>
            <a:xfrm>
              <a:off x="5516280" y="1152000"/>
              <a:ext cx="1035720" cy="754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2" name="CustomShape 5"/>
          <p:cNvSpPr/>
          <p:nvPr/>
        </p:nvSpPr>
        <p:spPr>
          <a:xfrm>
            <a:off x="648000" y="2101680"/>
            <a:ext cx="9493920" cy="19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527760" indent="-515160">
              <a:lnSpc>
                <a:spcPct val="100000"/>
              </a:lnSpc>
              <a:buClr>
                <a:srgbClr val="404040"/>
              </a:buClr>
              <a:buFont typeface="StarSymbol"/>
              <a:buAutoNum type="arabicPeriod"/>
            </a:pP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П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з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в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л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я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е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т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 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б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ы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с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т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р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 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а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в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т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м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а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т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з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р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в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а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т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ь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 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в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с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е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 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р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а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б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ч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е</a:t>
            </a:r>
            <a:r>
              <a:rPr b="0" lang="ru-RU" sz="2600" spc="58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 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п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е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р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а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ц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endParaRPr b="0" lang="ru-RU" sz="2600" spc="-1" strike="noStrike">
              <a:latin typeface="Arial"/>
            </a:endParaRPr>
          </a:p>
          <a:p>
            <a:pPr marL="527760" indent="-515160">
              <a:lnSpc>
                <a:spcPct val="100000"/>
              </a:lnSpc>
              <a:buClr>
                <a:srgbClr val="404040"/>
              </a:buClr>
              <a:buFont typeface="Calibri Light"/>
              <a:buAutoNum type="arabicPeriod"/>
            </a:pP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п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т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м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з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р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в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а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т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ь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 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 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к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н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т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р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л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р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в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а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т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ь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 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д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е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й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с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т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в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я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 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й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г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а</a:t>
            </a:r>
            <a:endParaRPr b="0" lang="ru-RU" sz="2600" spc="-1" strike="noStrike">
              <a:latin typeface="Arial"/>
            </a:endParaRPr>
          </a:p>
          <a:p>
            <a:pPr marL="527760" indent="-515160">
              <a:lnSpc>
                <a:spcPct val="100000"/>
              </a:lnSpc>
              <a:buClr>
                <a:srgbClr val="404040"/>
              </a:buClr>
              <a:buFont typeface="Calibri Light"/>
              <a:buAutoNum type="arabicPeriod"/>
            </a:pP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ю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ч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ь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я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</a:rPr>
              <a:t>ь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ш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б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</a:rPr>
              <a:t>к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243" name="object 5" descr=""/>
          <p:cNvPicPr/>
          <p:nvPr/>
        </p:nvPicPr>
        <p:blipFill>
          <a:blip r:embed="rId8"/>
          <a:stretch/>
        </p:blipFill>
        <p:spPr>
          <a:xfrm>
            <a:off x="4801320" y="4464000"/>
            <a:ext cx="597240" cy="426960"/>
          </a:xfrm>
          <a:prstGeom prst="rect">
            <a:avLst/>
          </a:prstGeom>
          <a:ln>
            <a:noFill/>
          </a:ln>
        </p:spPr>
      </p:pic>
      <p:sp>
        <p:nvSpPr>
          <p:cNvPr id="244" name="TextShape 6"/>
          <p:cNvSpPr txBox="1"/>
          <p:nvPr/>
        </p:nvSpPr>
        <p:spPr>
          <a:xfrm>
            <a:off x="4331160" y="4996080"/>
            <a:ext cx="1646280" cy="89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0" lang="ru-RU" sz="3600" spc="-1" strike="noStrike">
                <a:solidFill>
                  <a:srgbClr val="00406f"/>
                </a:solidFill>
                <a:latin typeface="Arial"/>
              </a:rPr>
              <a:t>50%</a:t>
            </a:r>
            <a:endParaRPr b="0" lang="ru-RU" sz="3600" spc="-1" strike="noStrike">
              <a:solidFill>
                <a:srgbClr val="00406f"/>
              </a:solidFill>
              <a:latin typeface="Arial"/>
            </a:endParaRPr>
          </a:p>
        </p:txBody>
      </p:sp>
      <p:sp>
        <p:nvSpPr>
          <p:cNvPr id="245" name="TextShape 7"/>
          <p:cNvSpPr txBox="1"/>
          <p:nvPr/>
        </p:nvSpPr>
        <p:spPr>
          <a:xfrm>
            <a:off x="3312000" y="5477040"/>
            <a:ext cx="3528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0" lang="ru-RU" sz="1800" spc="-1" strike="noStrike">
                <a:latin typeface="Arial"/>
              </a:rPr>
              <a:t>Времени сотрудники не выполняют своих обязательств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 rot="5403000">
            <a:off x="4982760" y="-3207600"/>
            <a:ext cx="726840" cy="1069344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"/>
          <p:cNvSpPr/>
          <p:nvPr/>
        </p:nvSpPr>
        <p:spPr>
          <a:xfrm>
            <a:off x="6819840" y="886680"/>
            <a:ext cx="361476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9" strike="noStrike">
                <a:solidFill>
                  <a:srgbClr val="00406f"/>
                </a:solidFill>
                <a:latin typeface="Tahoma"/>
              </a:rPr>
              <a:t>AUTO-ID, </a:t>
            </a:r>
            <a:r>
              <a:rPr b="0" lang="ru-RU" sz="1050" spc="111" strike="noStrike">
                <a:solidFill>
                  <a:srgbClr val="00406f"/>
                </a:solidFill>
                <a:latin typeface="Calibri"/>
              </a:rPr>
              <a:t>АВТОМАТИЗАЦИЯ</a:t>
            </a:r>
            <a:r>
              <a:rPr b="0" lang="ru-RU" sz="1050" spc="111" strike="noStrike">
                <a:solidFill>
                  <a:srgbClr val="00406f"/>
                </a:solidFill>
                <a:latin typeface="Tahoma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</a:rPr>
              <a:t> 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ШТРИХ</a:t>
            </a:r>
            <a:r>
              <a:rPr b="0" lang="ru-RU" sz="1050" spc="128" strike="noStrike">
                <a:solidFill>
                  <a:srgbClr val="00406f"/>
                </a:solidFill>
                <a:latin typeface="Tahoma"/>
              </a:rPr>
              <a:t>-</a:t>
            </a:r>
            <a:r>
              <a:rPr b="0" lang="ru-RU" sz="1050" spc="128" strike="noStrike">
                <a:solidFill>
                  <a:srgbClr val="00406f"/>
                </a:solidFill>
                <a:latin typeface="Calibri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48" name="TextShape 3"/>
          <p:cNvSpPr txBox="1"/>
          <p:nvPr/>
        </p:nvSpPr>
        <p:spPr>
          <a:xfrm>
            <a:off x="144000" y="1872000"/>
            <a:ext cx="1044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3. Возможности продукта</a:t>
            </a:r>
            <a:endParaRPr b="1" lang="ru-RU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648000" y="2929320"/>
            <a:ext cx="9504000" cy="137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Aft>
                <a:spcPts val="1417"/>
              </a:spcAft>
            </a:pP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г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м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м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,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ц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м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ж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м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з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ь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 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ct val="100000"/>
              </a:lnSpc>
              <a:spcAft>
                <a:spcPts val="1417"/>
              </a:spcAft>
            </a:pP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м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щ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ь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ю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M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o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b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i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l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e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S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M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A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R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T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S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: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а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д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1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5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ct val="100000"/>
              </a:lnSpc>
              <a:spcAft>
                <a:spcPts val="1417"/>
              </a:spcAft>
            </a:pP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п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р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ч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м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г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к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л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ю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ч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в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ы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200" spc="4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б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е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н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о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т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и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</a:rPr>
              <a:t>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0d0d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0d0d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0d0d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0d0d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2020-12-01T01:47:41Z</dcterms:created>
  <dc:creator/>
  <dc:description/>
  <dc:language>ru-RU</dc:language>
  <cp:lastModifiedBy/>
  <dcterms:modified xsi:type="dcterms:W3CDTF">2020-12-04T12:20:51Z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HyperlinksChanged">
    <vt:bool>0</vt:bool>
  </property>
  <property fmtid="{D5CDD505-2E9C-101B-9397-08002B2CF9AE}" pid="4" name="LastSaved">
    <vt:filetime>2020-12-04T00:00:00Z</vt:filetime>
  </property>
  <property fmtid="{D5CDD505-2E9C-101B-9397-08002B2CF9AE}" pid="5" name="LinksUpToDate">
    <vt:bool>0</vt:bool>
  </property>
  <property fmtid="{D5CDD505-2E9C-101B-9397-08002B2CF9AE}" pid="6" name="PresentationFormat">
    <vt:lpwstr>On-screen Show (4:3)</vt:lpwstr>
  </property>
  <property fmtid="{D5CDD505-2E9C-101B-9397-08002B2CF9AE}" pid="7" name="ScaleCrop">
    <vt:bool>0</vt:bool>
  </property>
  <property fmtid="{D5CDD505-2E9C-101B-9397-08002B2CF9AE}" pid="8" name="ShareDoc">
    <vt:bool>0</vt:bool>
  </property>
</Properties>
</file>