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FAAE680-2157-49C2-98B4-450C42D0B87A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F0E96F-CBDE-4568-BAA8-7108BC1C24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 Mobile </a:t>
            </a:r>
            <a:r>
              <a:rPr lang="ru-RU" dirty="0" smtClean="0"/>
              <a:t>S</a:t>
            </a:r>
            <a:r>
              <a:rPr lang="en-US" dirty="0" smtClean="0"/>
              <a:t>MARTS</a:t>
            </a:r>
            <a:r>
              <a:rPr lang="ru-RU" dirty="0" smtClean="0"/>
              <a:t>: Склад 15 с МДЛП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Предназначен для работы с </a:t>
            </a:r>
            <a:r>
              <a:rPr lang="ru-RU" dirty="0"/>
              <a:t>маркированными лекарственными </a:t>
            </a:r>
            <a:r>
              <a:rPr lang="ru-RU" dirty="0" smtClean="0"/>
              <a:t>препаратами.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9487"/>
            <a:ext cx="1152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37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944216"/>
          </a:xfrm>
        </p:spPr>
        <p:txBody>
          <a:bodyPr/>
          <a:lstStyle/>
          <a:p>
            <a:r>
              <a:rPr lang="ru-RU" dirty="0" smtClean="0"/>
              <a:t>Спасибо за просмотр и выбор компании Деловые решения! 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558" y="6165304"/>
            <a:ext cx="1152128" cy="520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26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Используя программное обеспечение от компании Клеверенс, Вы можете не беспокоиться в правильности товароучетных операций на складах.</a:t>
            </a:r>
          </a:p>
          <a:p>
            <a:r>
              <a:rPr lang="ru-RU" dirty="0" smtClean="0"/>
              <a:t> Надежное ПО, со стабильной работой.</a:t>
            </a:r>
          </a:p>
          <a:p>
            <a:r>
              <a:rPr lang="ru-RU" dirty="0" smtClean="0"/>
              <a:t>Специализированный софт от компании Клеверенс поможет раскрыть потенциал большого перечня </a:t>
            </a:r>
            <a:r>
              <a:rPr lang="ru-RU" dirty="0"/>
              <a:t>оборудования смартфоны, планшеты, терминалы сбора </a:t>
            </a:r>
            <a:r>
              <a:rPr lang="ru-RU" dirty="0" smtClean="0"/>
              <a:t>данных и многое другое.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Теперь работать легко и удобно!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1152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549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4644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Давайте рассмотрим  подробнее возможности </a:t>
            </a:r>
            <a:r>
              <a:rPr lang="en-US" dirty="0">
                <a:solidFill>
                  <a:schemeClr val="tx2"/>
                </a:solidFill>
              </a:rPr>
              <a:t> Mobile SMARTS: </a:t>
            </a:r>
            <a:r>
              <a:rPr lang="ru-RU" dirty="0">
                <a:solidFill>
                  <a:schemeClr val="tx2"/>
                </a:solidFill>
              </a:rPr>
              <a:t>Склад 15 с МДЛП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2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6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714069"/>
          </a:xfrm>
        </p:spPr>
        <p:txBody>
          <a:bodyPr>
            <a:noAutofit/>
          </a:bodyPr>
          <a:lstStyle/>
          <a:p>
            <a:r>
              <a:rPr lang="ru-RU" dirty="0" smtClean="0"/>
              <a:t>Приемка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0032" y="1196752"/>
            <a:ext cx="3818467" cy="4464496"/>
          </a:xfrm>
        </p:spPr>
        <p:txBody>
          <a:bodyPr>
            <a:normAutofit/>
          </a:bodyPr>
          <a:lstStyle/>
          <a:p>
            <a:r>
              <a:rPr lang="ru-RU" dirty="0"/>
              <a:t>Операция «Приход на склад» в программном продукте «Склад 15 с МДЛП» -  это возможность принять промаркированный товар (лекарственные препараты) по всем правилам, сканируя его коды </a:t>
            </a:r>
            <a:r>
              <a:rPr lang="ru-RU" dirty="0" smtClean="0"/>
              <a:t>маркировки.</a:t>
            </a:r>
          </a:p>
          <a:p>
            <a:r>
              <a:rPr lang="ru-RU" dirty="0"/>
              <a:t>*Помарочная </a:t>
            </a:r>
            <a:r>
              <a:rPr lang="ru-RU" dirty="0" smtClean="0"/>
              <a:t>приемка</a:t>
            </a:r>
          </a:p>
          <a:p>
            <a:r>
              <a:rPr lang="ru-RU" dirty="0"/>
              <a:t>*Полная проверка содержимого транспортных </a:t>
            </a:r>
            <a:r>
              <a:rPr lang="ru-RU" dirty="0" smtClean="0"/>
              <a:t>упаковок</a:t>
            </a:r>
          </a:p>
          <a:p>
            <a:r>
              <a:rPr lang="ru-RU" dirty="0"/>
              <a:t>*Частичная проверка содержимого транспортных упаковок </a:t>
            </a:r>
            <a:endParaRPr lang="ru-RU" dirty="0" smtClean="0"/>
          </a:p>
          <a:p>
            <a:r>
              <a:rPr lang="ru-RU" dirty="0"/>
              <a:t>*Доверительная приемка по сканированию транспортных упаковок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476" y="6165303"/>
            <a:ext cx="1152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\\RS\Shared\Обмен\Ирина Б\1С\Клеверенс презинтация\скрин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3515610" cy="60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5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3909" y="908720"/>
            <a:ext cx="3812645" cy="642061"/>
          </a:xfrm>
        </p:spPr>
        <p:txBody>
          <a:bodyPr/>
          <a:lstStyle/>
          <a:p>
            <a:r>
              <a:rPr lang="ru-RU" dirty="0"/>
              <a:t>Отгрузка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0032" y="1888424"/>
            <a:ext cx="3818467" cy="3290169"/>
          </a:xfrm>
        </p:spPr>
        <p:txBody>
          <a:bodyPr/>
          <a:lstStyle/>
          <a:p>
            <a:r>
              <a:rPr lang="ru-RU" dirty="0"/>
              <a:t>это возможность отгрузить промаркированный товар (лекарственные препараты) по всем правилам, сканируя его коды </a:t>
            </a:r>
            <a:r>
              <a:rPr lang="ru-RU" dirty="0" smtClean="0"/>
              <a:t>маркировки.</a:t>
            </a:r>
          </a:p>
          <a:p>
            <a:r>
              <a:rPr lang="ru-RU" dirty="0"/>
              <a:t>*Помарочная </a:t>
            </a:r>
            <a:r>
              <a:rPr lang="ru-RU" dirty="0" smtClean="0"/>
              <a:t>отгрузка</a:t>
            </a:r>
          </a:p>
          <a:p>
            <a:r>
              <a:rPr lang="ru-RU" dirty="0"/>
              <a:t>*Отгрузка по КМ с агрегацией в короба (палеты</a:t>
            </a:r>
            <a:r>
              <a:rPr lang="ru-RU" dirty="0" smtClean="0"/>
              <a:t>)</a:t>
            </a:r>
          </a:p>
          <a:p>
            <a:r>
              <a:rPr lang="ru-RU" dirty="0"/>
              <a:t>*Отгрузка коробами и россыпью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2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\\RS\Shared\Обмен\Ирина Б\1С\Клеверенс презинтация\скрин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3515610" cy="60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0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3909" y="908720"/>
            <a:ext cx="3812645" cy="642061"/>
          </a:xfrm>
        </p:spPr>
        <p:txBody>
          <a:bodyPr>
            <a:normAutofit/>
          </a:bodyPr>
          <a:lstStyle/>
          <a:p>
            <a:r>
              <a:rPr lang="ru-RU" dirty="0"/>
              <a:t>Агрегация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1916831"/>
            <a:ext cx="3818467" cy="3290169"/>
          </a:xfrm>
        </p:spPr>
        <p:txBody>
          <a:bodyPr/>
          <a:lstStyle/>
          <a:p>
            <a:r>
              <a:rPr lang="ru-RU" dirty="0"/>
              <a:t>процесс объединения товара в транспортную упаковку с сохранением информации о каждой вложенной товарной единице</a:t>
            </a:r>
            <a:endParaRPr lang="ru-RU" dirty="0"/>
          </a:p>
          <a:p>
            <a:r>
              <a:rPr lang="ru-RU" dirty="0" smtClean="0"/>
              <a:t>*Товар </a:t>
            </a:r>
            <a:r>
              <a:rPr lang="ru-RU" dirty="0"/>
              <a:t>в </a:t>
            </a:r>
            <a:r>
              <a:rPr lang="ru-RU" dirty="0" smtClean="0"/>
              <a:t>коробки</a:t>
            </a:r>
            <a:endParaRPr lang="ru-RU" dirty="0"/>
          </a:p>
          <a:p>
            <a:r>
              <a:rPr lang="ru-RU" dirty="0" smtClean="0"/>
              <a:t>*Коробки </a:t>
            </a:r>
            <a:r>
              <a:rPr lang="ru-RU" dirty="0"/>
              <a:t>в </a:t>
            </a:r>
            <a:r>
              <a:rPr lang="ru-RU" dirty="0" smtClean="0"/>
              <a:t>палеты</a:t>
            </a:r>
            <a:endParaRPr lang="ru-RU" dirty="0"/>
          </a:p>
          <a:p>
            <a:r>
              <a:rPr lang="ru-RU" dirty="0" smtClean="0"/>
              <a:t>*Разагрегация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926" y="6148205"/>
            <a:ext cx="1152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\\RS\Shared\Обмен\Ирина Б\1С\Клеверенс презинтация\скрин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3515610" cy="60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6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Адресное </a:t>
            </a:r>
            <a:r>
              <a:rPr lang="ru-RU" dirty="0" smtClean="0"/>
              <a:t>хранение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484784"/>
            <a:ext cx="7848872" cy="78377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хранение товара на складе, который разделен на зоны хранения (т.н. ячейки), в которые можно размещать различные номенклатурные позиции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2420888"/>
            <a:ext cx="3820055" cy="370527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558" y="6165304"/>
            <a:ext cx="1152128" cy="520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Текст 2"/>
          <p:cNvSpPr>
            <a:spLocks noGrp="1"/>
          </p:cNvSpPr>
          <p:nvPr>
            <p:ph type="body" idx="1"/>
          </p:nvPr>
        </p:nvSpPr>
        <p:spPr>
          <a:xfrm>
            <a:off x="5508104" y="2264731"/>
            <a:ext cx="3312368" cy="3744416"/>
          </a:xfrm>
        </p:spPr>
        <p:txBody>
          <a:bodyPr>
            <a:normAutofit/>
          </a:bodyPr>
          <a:lstStyle/>
          <a:p>
            <a:pPr algn="l"/>
            <a:r>
              <a:rPr lang="ru-RU" sz="1600" dirty="0"/>
              <a:t>1 Приход товара на склад</a:t>
            </a:r>
          </a:p>
          <a:p>
            <a:pPr algn="l"/>
            <a:r>
              <a:rPr lang="ru-RU" sz="1600" dirty="0"/>
              <a:t>2 Подбор заказа</a:t>
            </a:r>
          </a:p>
          <a:p>
            <a:pPr algn="l"/>
            <a:r>
              <a:rPr lang="ru-RU" sz="1600" dirty="0"/>
              <a:t>3 Инвентаризация </a:t>
            </a:r>
          </a:p>
          <a:p>
            <a:pPr algn="l"/>
            <a:r>
              <a:rPr lang="ru-RU" sz="1600" dirty="0"/>
              <a:t>4 Перемещение по ячейкам</a:t>
            </a:r>
          </a:p>
          <a:p>
            <a:pPr algn="l"/>
            <a:r>
              <a:rPr lang="ru-RU" sz="1600" dirty="0"/>
              <a:t>5 Проверка содержимого в ячейках или поиск товара по ячейкам. </a:t>
            </a:r>
            <a:endParaRPr lang="ru-RU" sz="1600" dirty="0"/>
          </a:p>
        </p:txBody>
      </p:sp>
      <p:pic>
        <p:nvPicPr>
          <p:cNvPr id="2050" name="Picture 2" descr="\\RS\Shared\Обмен\Ирина Б\1С\Клеверенс презинтация\apteek-arstim-medikament-ravimid-tabletid-tervis-751515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64731"/>
            <a:ext cx="4657798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237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Большой перечень программных продуктов и оборудования .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Для работы с маркированным лекарственными препаратами подходит оборудование с возможностью считывания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штрихкода.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4" name="Picture 2" descr="\\RS\Shared\Обмен\Ирина Б\1С\Клеверенс презинтация\обору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47" y="2564904"/>
            <a:ext cx="8240688" cy="199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\\RS\Shared\Обмен\Ирина Б\1С\Клеверенс презинтация\соф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58035"/>
            <a:ext cx="8642151" cy="18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163" y="6114035"/>
            <a:ext cx="11525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0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Цены и варианты лицензий</a:t>
            </a:r>
            <a:endParaRPr lang="ru-RU" dirty="0"/>
          </a:p>
        </p:txBody>
      </p:sp>
      <p:pic>
        <p:nvPicPr>
          <p:cNvPr id="9218" name="Picture 2" descr="\\RS\Shared\Обмен\Ирина Б\1С\Клеверенс презинтация\цен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30" y="2735664"/>
            <a:ext cx="8294688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558" y="6165304"/>
            <a:ext cx="1152128" cy="520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01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434</TotalTime>
  <Words>271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Mobile SMARTS: Склад 15 с МДЛП </vt:lpstr>
      <vt:lpstr>Теперь работать легко и удобно! </vt:lpstr>
      <vt:lpstr>Давайте рассмотрим  подробнее возможности  Mobile SMARTS: Склад 15 с МДЛП </vt:lpstr>
      <vt:lpstr>Приемка</vt:lpstr>
      <vt:lpstr>Отгрузка</vt:lpstr>
      <vt:lpstr>Агрегация</vt:lpstr>
      <vt:lpstr>Адресное хранение</vt:lpstr>
      <vt:lpstr>Большой перечень программных продуктов и оборудования . Для работы с маркированным лекарственными препаратами подходит оборудование с возможностью считывания 2D штрихкода. </vt:lpstr>
      <vt:lpstr>Цены и варианты лицензий</vt:lpstr>
      <vt:lpstr>Спасибо за просмотр и выбор компании Деловые решения!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Irina</cp:lastModifiedBy>
  <cp:revision>21</cp:revision>
  <dcterms:created xsi:type="dcterms:W3CDTF">2021-02-28T14:45:21Z</dcterms:created>
  <dcterms:modified xsi:type="dcterms:W3CDTF">2021-03-01T10:31:45Z</dcterms:modified>
</cp:coreProperties>
</file>