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302" r:id="rId2"/>
    <p:sldId id="325" r:id="rId3"/>
    <p:sldId id="362" r:id="rId4"/>
    <p:sldId id="321" r:id="rId5"/>
    <p:sldId id="363" r:id="rId6"/>
    <p:sldId id="367" r:id="rId7"/>
    <p:sldId id="364" r:id="rId8"/>
    <p:sldId id="365" r:id="rId9"/>
    <p:sldId id="379" r:id="rId10"/>
    <p:sldId id="380" r:id="rId11"/>
    <p:sldId id="381" r:id="rId12"/>
    <p:sldId id="369" r:id="rId13"/>
    <p:sldId id="303" r:id="rId14"/>
  </p:sldIdLst>
  <p:sldSz cx="12192000" cy="68580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ilroy ExtraBold" panose="00000900000000000000" charset="-52"/>
      <p:bold r:id="rId22"/>
    </p:embeddedFont>
    <p:embeddedFont>
      <p:font typeface="Roboto" panose="020B0604020202020204" charset="0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F3297C-DEE7-4DFB-A69C-C1D8BEC1D01A}">
          <p14:sldIdLst>
            <p14:sldId id="302"/>
            <p14:sldId id="325"/>
            <p14:sldId id="362"/>
            <p14:sldId id="321"/>
            <p14:sldId id="363"/>
            <p14:sldId id="367"/>
            <p14:sldId id="364"/>
            <p14:sldId id="365"/>
            <p14:sldId id="379"/>
            <p14:sldId id="380"/>
            <p14:sldId id="381"/>
            <p14:sldId id="369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42"/>
    <a:srgbClr val="0083B0"/>
    <a:srgbClr val="00834C"/>
    <a:srgbClr val="F8F8F8"/>
    <a:srgbClr val="828282"/>
    <a:srgbClr val="7E9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8444" autoAdjust="0"/>
  </p:normalViewPr>
  <p:slideViewPr>
    <p:cSldViewPr snapToGrid="0">
      <p:cViewPr varScale="1">
        <p:scale>
          <a:sx n="103" d="100"/>
          <a:sy n="103" d="100"/>
        </p:scale>
        <p:origin x="798" y="102"/>
      </p:cViewPr>
      <p:guideLst>
        <p:guide orient="horz" pos="1253"/>
        <p:guide pos="3840"/>
      </p:guideLst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-354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4A438-FD5E-49D5-A39C-42CC3F9465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783E936-CCD2-42F1-9C57-A4383593CD2F}">
      <dgm:prSet/>
      <dgm:spPr/>
      <dgm:t>
        <a:bodyPr/>
        <a:lstStyle/>
        <a:p>
          <a:pPr rtl="0"/>
          <a:r>
            <a:rPr lang="ru-RU" smtClean="0"/>
            <a:t>Приемка товара </a:t>
          </a:r>
          <a:endParaRPr lang="ru-RU"/>
        </a:p>
      </dgm:t>
    </dgm:pt>
    <dgm:pt modelId="{737DC642-5024-45A4-820A-6128A2542FE5}" type="parTrans" cxnId="{BF826A71-0A6A-494B-90DF-F3CDABEEA264}">
      <dgm:prSet/>
      <dgm:spPr/>
      <dgm:t>
        <a:bodyPr/>
        <a:lstStyle/>
        <a:p>
          <a:endParaRPr lang="ru-RU"/>
        </a:p>
      </dgm:t>
    </dgm:pt>
    <dgm:pt modelId="{279312EB-C337-43B6-82CA-6929EE848672}" type="sibTrans" cxnId="{BF826A71-0A6A-494B-90DF-F3CDABEEA264}">
      <dgm:prSet/>
      <dgm:spPr/>
      <dgm:t>
        <a:bodyPr/>
        <a:lstStyle/>
        <a:p>
          <a:endParaRPr lang="ru-RU"/>
        </a:p>
      </dgm:t>
    </dgm:pt>
    <dgm:pt modelId="{55310B75-64DD-4990-B761-2B4561F29395}">
      <dgm:prSet/>
      <dgm:spPr/>
      <dgm:t>
        <a:bodyPr/>
        <a:lstStyle/>
        <a:p>
          <a:pPr rtl="0"/>
          <a:r>
            <a:rPr lang="ru-RU" smtClean="0"/>
            <a:t>Инвентаризация</a:t>
          </a:r>
          <a:endParaRPr lang="ru-RU"/>
        </a:p>
      </dgm:t>
    </dgm:pt>
    <dgm:pt modelId="{F70EF6B6-720B-471E-AD90-11E44D535423}" type="parTrans" cxnId="{F849CA23-972B-483E-88D6-F9C998430F57}">
      <dgm:prSet/>
      <dgm:spPr/>
      <dgm:t>
        <a:bodyPr/>
        <a:lstStyle/>
        <a:p>
          <a:endParaRPr lang="ru-RU"/>
        </a:p>
      </dgm:t>
    </dgm:pt>
    <dgm:pt modelId="{9BDC3A15-DDBE-47A2-AA9D-B858680DACAB}" type="sibTrans" cxnId="{F849CA23-972B-483E-88D6-F9C998430F57}">
      <dgm:prSet/>
      <dgm:spPr/>
      <dgm:t>
        <a:bodyPr/>
        <a:lstStyle/>
        <a:p>
          <a:endParaRPr lang="ru-RU"/>
        </a:p>
      </dgm:t>
    </dgm:pt>
    <dgm:pt modelId="{CBDCF9E7-1AA4-4237-A063-926F6087DA4C}">
      <dgm:prSet/>
      <dgm:spPr/>
      <dgm:t>
        <a:bodyPr/>
        <a:lstStyle/>
        <a:p>
          <a:pPr rtl="0"/>
          <a:r>
            <a:rPr lang="ru-RU" smtClean="0"/>
            <a:t>Перемещение </a:t>
          </a:r>
          <a:endParaRPr lang="ru-RU"/>
        </a:p>
      </dgm:t>
    </dgm:pt>
    <dgm:pt modelId="{DCE245D2-EDFE-41ED-A181-5573CE447AD6}" type="parTrans" cxnId="{0D9B0137-7406-4526-9801-C3B7033D379C}">
      <dgm:prSet/>
      <dgm:spPr/>
      <dgm:t>
        <a:bodyPr/>
        <a:lstStyle/>
        <a:p>
          <a:endParaRPr lang="ru-RU"/>
        </a:p>
      </dgm:t>
    </dgm:pt>
    <dgm:pt modelId="{B961D520-45D4-4675-AC45-0C233F749167}" type="sibTrans" cxnId="{0D9B0137-7406-4526-9801-C3B7033D379C}">
      <dgm:prSet/>
      <dgm:spPr/>
      <dgm:t>
        <a:bodyPr/>
        <a:lstStyle/>
        <a:p>
          <a:endParaRPr lang="ru-RU"/>
        </a:p>
      </dgm:t>
    </dgm:pt>
    <dgm:pt modelId="{DF1BBF77-5B3D-46DA-BDEF-9A7D9E2DE027}">
      <dgm:prSet/>
      <dgm:spPr/>
      <dgm:t>
        <a:bodyPr/>
        <a:lstStyle/>
        <a:p>
          <a:pPr rtl="0"/>
          <a:r>
            <a:rPr lang="ru-RU" smtClean="0"/>
            <a:t>Переоценка </a:t>
          </a:r>
          <a:endParaRPr lang="ru-RU"/>
        </a:p>
      </dgm:t>
    </dgm:pt>
    <dgm:pt modelId="{8A1464AD-208F-420B-A7BC-7E6D2A98CBD6}" type="parTrans" cxnId="{043BA3FC-24BE-4691-AC3D-8388A365D3AD}">
      <dgm:prSet/>
      <dgm:spPr/>
      <dgm:t>
        <a:bodyPr/>
        <a:lstStyle/>
        <a:p>
          <a:endParaRPr lang="ru-RU"/>
        </a:p>
      </dgm:t>
    </dgm:pt>
    <dgm:pt modelId="{94459B9A-1883-4A37-91CF-B3EECC3AACEB}" type="sibTrans" cxnId="{043BA3FC-24BE-4691-AC3D-8388A365D3AD}">
      <dgm:prSet/>
      <dgm:spPr/>
      <dgm:t>
        <a:bodyPr/>
        <a:lstStyle/>
        <a:p>
          <a:endParaRPr lang="ru-RU"/>
        </a:p>
      </dgm:t>
    </dgm:pt>
    <dgm:pt modelId="{048619FC-8895-47A8-B1C2-31D4EB4346C7}">
      <dgm:prSet/>
      <dgm:spPr/>
      <dgm:t>
        <a:bodyPr/>
        <a:lstStyle/>
        <a:p>
          <a:pPr rtl="0"/>
          <a:r>
            <a:rPr lang="ru-RU" smtClean="0"/>
            <a:t>Подбор заказа</a:t>
          </a:r>
          <a:endParaRPr lang="ru-RU"/>
        </a:p>
      </dgm:t>
    </dgm:pt>
    <dgm:pt modelId="{9BC8F8B9-71FD-407B-92E8-FBDF27872FBE}" type="parTrans" cxnId="{6533B08C-5A20-4A93-A7C0-23CAB5D9E4E2}">
      <dgm:prSet/>
      <dgm:spPr/>
      <dgm:t>
        <a:bodyPr/>
        <a:lstStyle/>
        <a:p>
          <a:endParaRPr lang="ru-RU"/>
        </a:p>
      </dgm:t>
    </dgm:pt>
    <dgm:pt modelId="{D1EB8EDA-F415-4B03-AE65-456D8E04518F}" type="sibTrans" cxnId="{6533B08C-5A20-4A93-A7C0-23CAB5D9E4E2}">
      <dgm:prSet/>
      <dgm:spPr/>
      <dgm:t>
        <a:bodyPr/>
        <a:lstStyle/>
        <a:p>
          <a:endParaRPr lang="ru-RU"/>
        </a:p>
      </dgm:t>
    </dgm:pt>
    <dgm:pt modelId="{38C79920-B623-4D54-8F1B-29BA3B9B6BDB}">
      <dgm:prSet/>
      <dgm:spPr/>
      <dgm:t>
        <a:bodyPr/>
        <a:lstStyle/>
        <a:p>
          <a:pPr rtl="0"/>
          <a:r>
            <a:rPr lang="ru-RU" smtClean="0"/>
            <a:t>Сбор штрихкодов </a:t>
          </a:r>
          <a:endParaRPr lang="ru-RU"/>
        </a:p>
      </dgm:t>
    </dgm:pt>
    <dgm:pt modelId="{665C160B-1912-4FB5-9FFA-BFC993AE736C}" type="parTrans" cxnId="{BC0A0237-4309-41AB-A3DB-8FF757E31FC1}">
      <dgm:prSet/>
      <dgm:spPr/>
      <dgm:t>
        <a:bodyPr/>
        <a:lstStyle/>
        <a:p>
          <a:endParaRPr lang="ru-RU"/>
        </a:p>
      </dgm:t>
    </dgm:pt>
    <dgm:pt modelId="{22C7048B-1712-4E31-8867-D51D473EFFBB}" type="sibTrans" cxnId="{BC0A0237-4309-41AB-A3DB-8FF757E31FC1}">
      <dgm:prSet/>
      <dgm:spPr/>
      <dgm:t>
        <a:bodyPr/>
        <a:lstStyle/>
        <a:p>
          <a:endParaRPr lang="ru-RU"/>
        </a:p>
      </dgm:t>
    </dgm:pt>
    <dgm:pt modelId="{3BC46ADE-D66E-4616-9B3E-00CDE690B207}">
      <dgm:prSet/>
      <dgm:spPr/>
      <dgm:t>
        <a:bodyPr/>
        <a:lstStyle/>
        <a:p>
          <a:pPr rtl="0"/>
          <a:r>
            <a:rPr lang="ru-RU" smtClean="0"/>
            <a:t>Возврат из магазина </a:t>
          </a:r>
          <a:endParaRPr lang="ru-RU"/>
        </a:p>
      </dgm:t>
    </dgm:pt>
    <dgm:pt modelId="{DC1557FC-1805-4298-9ADC-03EF2856185F}" type="parTrans" cxnId="{D5629675-D5DC-4DCF-AF97-4F2474228BB9}">
      <dgm:prSet/>
      <dgm:spPr/>
      <dgm:t>
        <a:bodyPr/>
        <a:lstStyle/>
        <a:p>
          <a:endParaRPr lang="ru-RU"/>
        </a:p>
      </dgm:t>
    </dgm:pt>
    <dgm:pt modelId="{7F9C076E-5A1D-4D7B-9664-8760D37A9803}" type="sibTrans" cxnId="{D5629675-D5DC-4DCF-AF97-4F2474228BB9}">
      <dgm:prSet/>
      <dgm:spPr/>
      <dgm:t>
        <a:bodyPr/>
        <a:lstStyle/>
        <a:p>
          <a:endParaRPr lang="ru-RU"/>
        </a:p>
      </dgm:t>
    </dgm:pt>
    <dgm:pt modelId="{9E046D4D-2A1D-4C53-AE8A-5868C4384888}">
      <dgm:prSet/>
      <dgm:spPr/>
      <dgm:t>
        <a:bodyPr/>
        <a:lstStyle/>
        <a:p>
          <a:pPr rtl="0"/>
          <a:r>
            <a:rPr lang="ru-RU" smtClean="0"/>
            <a:t>Просмотр остатков и цен по товару</a:t>
          </a:r>
          <a:endParaRPr lang="ru-RU"/>
        </a:p>
      </dgm:t>
    </dgm:pt>
    <dgm:pt modelId="{FB8EDFF6-E09B-4DA1-92EE-2C8EF783FF2A}" type="parTrans" cxnId="{8292EBC8-2A13-4B0B-9224-B99A96320AC8}">
      <dgm:prSet/>
      <dgm:spPr/>
      <dgm:t>
        <a:bodyPr/>
        <a:lstStyle/>
        <a:p>
          <a:endParaRPr lang="ru-RU"/>
        </a:p>
      </dgm:t>
    </dgm:pt>
    <dgm:pt modelId="{C3A0786D-E08C-440F-98F0-04842AC52948}" type="sibTrans" cxnId="{8292EBC8-2A13-4B0B-9224-B99A96320AC8}">
      <dgm:prSet/>
      <dgm:spPr/>
      <dgm:t>
        <a:bodyPr/>
        <a:lstStyle/>
        <a:p>
          <a:endParaRPr lang="ru-RU"/>
        </a:p>
      </dgm:t>
    </dgm:pt>
    <dgm:pt modelId="{0B8F2A4E-10A1-476F-8B08-80A664F02E41}">
      <dgm:prSet/>
      <dgm:spPr/>
      <dgm:t>
        <a:bodyPr/>
        <a:lstStyle/>
        <a:p>
          <a:pPr rtl="0"/>
          <a:r>
            <a:rPr lang="ru-RU" smtClean="0"/>
            <a:t>Операции с алкоголем</a:t>
          </a:r>
          <a:endParaRPr lang="ru-RU"/>
        </a:p>
      </dgm:t>
    </dgm:pt>
    <dgm:pt modelId="{8D316A6D-C59D-459F-B6BB-AA79C67E3225}" type="parTrans" cxnId="{41E38486-F551-4AA5-AA53-026C6B4ADED0}">
      <dgm:prSet/>
      <dgm:spPr/>
      <dgm:t>
        <a:bodyPr/>
        <a:lstStyle/>
        <a:p>
          <a:endParaRPr lang="ru-RU"/>
        </a:p>
      </dgm:t>
    </dgm:pt>
    <dgm:pt modelId="{B7BECB54-4D91-41C7-A49F-91489697A223}" type="sibTrans" cxnId="{41E38486-F551-4AA5-AA53-026C6B4ADED0}">
      <dgm:prSet/>
      <dgm:spPr/>
      <dgm:t>
        <a:bodyPr/>
        <a:lstStyle/>
        <a:p>
          <a:endParaRPr lang="ru-RU"/>
        </a:p>
      </dgm:t>
    </dgm:pt>
    <dgm:pt modelId="{B8A3ADFE-7314-469F-9CD3-3A8A158BE22A}" type="pres">
      <dgm:prSet presAssocID="{0D44A438-FD5E-49D5-A39C-42CC3F946578}" presName="linear" presStyleCnt="0">
        <dgm:presLayoutVars>
          <dgm:animLvl val="lvl"/>
          <dgm:resizeHandles val="exact"/>
        </dgm:presLayoutVars>
      </dgm:prSet>
      <dgm:spPr/>
    </dgm:pt>
    <dgm:pt modelId="{4F23AB7B-BA72-4F38-9DCF-AD198F45025D}" type="pres">
      <dgm:prSet presAssocID="{5783E936-CCD2-42F1-9C57-A4383593CD2F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13D33803-3CCE-483C-ADD9-BDF342A53E89}" type="pres">
      <dgm:prSet presAssocID="{279312EB-C337-43B6-82CA-6929EE848672}" presName="spacer" presStyleCnt="0"/>
      <dgm:spPr/>
    </dgm:pt>
    <dgm:pt modelId="{69F9790E-AE42-421E-84B4-10BC1888AA70}" type="pres">
      <dgm:prSet presAssocID="{55310B75-64DD-4990-B761-2B4561F29395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A77F483B-782C-4A47-A3AA-3F4B7AF719F0}" type="pres">
      <dgm:prSet presAssocID="{9BDC3A15-DDBE-47A2-AA9D-B858680DACAB}" presName="spacer" presStyleCnt="0"/>
      <dgm:spPr/>
    </dgm:pt>
    <dgm:pt modelId="{7FB57E04-330F-4D3E-AA6F-E15517DC3589}" type="pres">
      <dgm:prSet presAssocID="{CBDCF9E7-1AA4-4237-A063-926F6087DA4C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3113340F-3344-4516-AD7E-124EBDA90543}" type="pres">
      <dgm:prSet presAssocID="{B961D520-45D4-4675-AC45-0C233F749167}" presName="spacer" presStyleCnt="0"/>
      <dgm:spPr/>
    </dgm:pt>
    <dgm:pt modelId="{DD15715B-D4ED-4C16-916D-2AC131B38D7A}" type="pres">
      <dgm:prSet presAssocID="{DF1BBF77-5B3D-46DA-BDEF-9A7D9E2DE027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46025EB0-8B7D-4FF2-A183-B9508220D2A6}" type="pres">
      <dgm:prSet presAssocID="{94459B9A-1883-4A37-91CF-B3EECC3AACEB}" presName="spacer" presStyleCnt="0"/>
      <dgm:spPr/>
    </dgm:pt>
    <dgm:pt modelId="{12B69564-F383-4749-9823-E6542BF7C3E7}" type="pres">
      <dgm:prSet presAssocID="{048619FC-8895-47A8-B1C2-31D4EB4346C7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07DF2F24-A1ED-4312-97BF-F60327CC5138}" type="pres">
      <dgm:prSet presAssocID="{D1EB8EDA-F415-4B03-AE65-456D8E04518F}" presName="spacer" presStyleCnt="0"/>
      <dgm:spPr/>
    </dgm:pt>
    <dgm:pt modelId="{C08BDB16-4CAB-48DC-9460-9FF539D79202}" type="pres">
      <dgm:prSet presAssocID="{38C79920-B623-4D54-8F1B-29BA3B9B6BDB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115ED4D2-FED3-405D-9A8E-BEB6B71E1990}" type="pres">
      <dgm:prSet presAssocID="{22C7048B-1712-4E31-8867-D51D473EFFBB}" presName="spacer" presStyleCnt="0"/>
      <dgm:spPr/>
    </dgm:pt>
    <dgm:pt modelId="{B047F4B8-E11F-46A4-8277-673ECAC73582}" type="pres">
      <dgm:prSet presAssocID="{3BC46ADE-D66E-4616-9B3E-00CDE690B207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0957E849-5E41-476B-9873-9B33775AEAD8}" type="pres">
      <dgm:prSet presAssocID="{7F9C076E-5A1D-4D7B-9664-8760D37A9803}" presName="spacer" presStyleCnt="0"/>
      <dgm:spPr/>
    </dgm:pt>
    <dgm:pt modelId="{966217DA-A6BE-4B31-AB08-0526C2525E60}" type="pres">
      <dgm:prSet presAssocID="{9E046D4D-2A1D-4C53-AE8A-5868C4384888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AAC29C05-389B-4299-ADF9-B87B77C4EA15}" type="pres">
      <dgm:prSet presAssocID="{C3A0786D-E08C-440F-98F0-04842AC52948}" presName="spacer" presStyleCnt="0"/>
      <dgm:spPr/>
    </dgm:pt>
    <dgm:pt modelId="{18474738-2913-4549-B8E9-36240211470D}" type="pres">
      <dgm:prSet presAssocID="{0B8F2A4E-10A1-476F-8B08-80A664F02E41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41E38486-F551-4AA5-AA53-026C6B4ADED0}" srcId="{0D44A438-FD5E-49D5-A39C-42CC3F946578}" destId="{0B8F2A4E-10A1-476F-8B08-80A664F02E41}" srcOrd="8" destOrd="0" parTransId="{8D316A6D-C59D-459F-B6BB-AA79C67E3225}" sibTransId="{B7BECB54-4D91-41C7-A49F-91489697A223}"/>
    <dgm:cxn modelId="{6533B08C-5A20-4A93-A7C0-23CAB5D9E4E2}" srcId="{0D44A438-FD5E-49D5-A39C-42CC3F946578}" destId="{048619FC-8895-47A8-B1C2-31D4EB4346C7}" srcOrd="4" destOrd="0" parTransId="{9BC8F8B9-71FD-407B-92E8-FBDF27872FBE}" sibTransId="{D1EB8EDA-F415-4B03-AE65-456D8E04518F}"/>
    <dgm:cxn modelId="{043BA3FC-24BE-4691-AC3D-8388A365D3AD}" srcId="{0D44A438-FD5E-49D5-A39C-42CC3F946578}" destId="{DF1BBF77-5B3D-46DA-BDEF-9A7D9E2DE027}" srcOrd="3" destOrd="0" parTransId="{8A1464AD-208F-420B-A7BC-7E6D2A98CBD6}" sibTransId="{94459B9A-1883-4A37-91CF-B3EECC3AACEB}"/>
    <dgm:cxn modelId="{3C8073F3-0711-4524-B867-6FF0A0142569}" type="presOf" srcId="{3BC46ADE-D66E-4616-9B3E-00CDE690B207}" destId="{B047F4B8-E11F-46A4-8277-673ECAC73582}" srcOrd="0" destOrd="0" presId="urn:microsoft.com/office/officeart/2005/8/layout/vList2"/>
    <dgm:cxn modelId="{F849CA23-972B-483E-88D6-F9C998430F57}" srcId="{0D44A438-FD5E-49D5-A39C-42CC3F946578}" destId="{55310B75-64DD-4990-B761-2B4561F29395}" srcOrd="1" destOrd="0" parTransId="{F70EF6B6-720B-471E-AD90-11E44D535423}" sibTransId="{9BDC3A15-DDBE-47A2-AA9D-B858680DACAB}"/>
    <dgm:cxn modelId="{EAE31EFE-82C3-4E71-AF32-3FF23C647E37}" type="presOf" srcId="{048619FC-8895-47A8-B1C2-31D4EB4346C7}" destId="{12B69564-F383-4749-9823-E6542BF7C3E7}" srcOrd="0" destOrd="0" presId="urn:microsoft.com/office/officeart/2005/8/layout/vList2"/>
    <dgm:cxn modelId="{54EF8B29-F3F9-4F7B-9E07-9A5364E5E2E9}" type="presOf" srcId="{CBDCF9E7-1AA4-4237-A063-926F6087DA4C}" destId="{7FB57E04-330F-4D3E-AA6F-E15517DC3589}" srcOrd="0" destOrd="0" presId="urn:microsoft.com/office/officeart/2005/8/layout/vList2"/>
    <dgm:cxn modelId="{8292EBC8-2A13-4B0B-9224-B99A96320AC8}" srcId="{0D44A438-FD5E-49D5-A39C-42CC3F946578}" destId="{9E046D4D-2A1D-4C53-AE8A-5868C4384888}" srcOrd="7" destOrd="0" parTransId="{FB8EDFF6-E09B-4DA1-92EE-2C8EF783FF2A}" sibTransId="{C3A0786D-E08C-440F-98F0-04842AC52948}"/>
    <dgm:cxn modelId="{BC0A0237-4309-41AB-A3DB-8FF757E31FC1}" srcId="{0D44A438-FD5E-49D5-A39C-42CC3F946578}" destId="{38C79920-B623-4D54-8F1B-29BA3B9B6BDB}" srcOrd="5" destOrd="0" parTransId="{665C160B-1912-4FB5-9FFA-BFC993AE736C}" sibTransId="{22C7048B-1712-4E31-8867-D51D473EFFBB}"/>
    <dgm:cxn modelId="{0D9B0137-7406-4526-9801-C3B7033D379C}" srcId="{0D44A438-FD5E-49D5-A39C-42CC3F946578}" destId="{CBDCF9E7-1AA4-4237-A063-926F6087DA4C}" srcOrd="2" destOrd="0" parTransId="{DCE245D2-EDFE-41ED-A181-5573CE447AD6}" sibTransId="{B961D520-45D4-4675-AC45-0C233F749167}"/>
    <dgm:cxn modelId="{D5629675-D5DC-4DCF-AF97-4F2474228BB9}" srcId="{0D44A438-FD5E-49D5-A39C-42CC3F946578}" destId="{3BC46ADE-D66E-4616-9B3E-00CDE690B207}" srcOrd="6" destOrd="0" parTransId="{DC1557FC-1805-4298-9ADC-03EF2856185F}" sibTransId="{7F9C076E-5A1D-4D7B-9664-8760D37A9803}"/>
    <dgm:cxn modelId="{BF826A71-0A6A-494B-90DF-F3CDABEEA264}" srcId="{0D44A438-FD5E-49D5-A39C-42CC3F946578}" destId="{5783E936-CCD2-42F1-9C57-A4383593CD2F}" srcOrd="0" destOrd="0" parTransId="{737DC642-5024-45A4-820A-6128A2542FE5}" sibTransId="{279312EB-C337-43B6-82CA-6929EE848672}"/>
    <dgm:cxn modelId="{F951063E-7584-49A0-AE97-C52696A0EA00}" type="presOf" srcId="{0B8F2A4E-10A1-476F-8B08-80A664F02E41}" destId="{18474738-2913-4549-B8E9-36240211470D}" srcOrd="0" destOrd="0" presId="urn:microsoft.com/office/officeart/2005/8/layout/vList2"/>
    <dgm:cxn modelId="{AE8EC6D0-E65D-4289-A008-C2D673F3C3F2}" type="presOf" srcId="{9E046D4D-2A1D-4C53-AE8A-5868C4384888}" destId="{966217DA-A6BE-4B31-AB08-0526C2525E60}" srcOrd="0" destOrd="0" presId="urn:microsoft.com/office/officeart/2005/8/layout/vList2"/>
    <dgm:cxn modelId="{81FA1E7A-F603-42C7-8C56-D1A3BF05764B}" type="presOf" srcId="{0D44A438-FD5E-49D5-A39C-42CC3F946578}" destId="{B8A3ADFE-7314-469F-9CD3-3A8A158BE22A}" srcOrd="0" destOrd="0" presId="urn:microsoft.com/office/officeart/2005/8/layout/vList2"/>
    <dgm:cxn modelId="{890DC538-A12B-4BE3-A66D-B8EF70EB4893}" type="presOf" srcId="{55310B75-64DD-4990-B761-2B4561F29395}" destId="{69F9790E-AE42-421E-84B4-10BC1888AA70}" srcOrd="0" destOrd="0" presId="urn:microsoft.com/office/officeart/2005/8/layout/vList2"/>
    <dgm:cxn modelId="{B5F6574B-E69E-4B80-ACBD-D5A9A2D8C6A9}" type="presOf" srcId="{38C79920-B623-4D54-8F1B-29BA3B9B6BDB}" destId="{C08BDB16-4CAB-48DC-9460-9FF539D79202}" srcOrd="0" destOrd="0" presId="urn:microsoft.com/office/officeart/2005/8/layout/vList2"/>
    <dgm:cxn modelId="{C10ADF63-47A2-4CB3-BB1B-37731E140B5A}" type="presOf" srcId="{5783E936-CCD2-42F1-9C57-A4383593CD2F}" destId="{4F23AB7B-BA72-4F38-9DCF-AD198F45025D}" srcOrd="0" destOrd="0" presId="urn:microsoft.com/office/officeart/2005/8/layout/vList2"/>
    <dgm:cxn modelId="{7BD5E823-7406-4E99-867D-7C07017AF0E8}" type="presOf" srcId="{DF1BBF77-5B3D-46DA-BDEF-9A7D9E2DE027}" destId="{DD15715B-D4ED-4C16-916D-2AC131B38D7A}" srcOrd="0" destOrd="0" presId="urn:microsoft.com/office/officeart/2005/8/layout/vList2"/>
    <dgm:cxn modelId="{F0E509B1-F3E0-4C54-8C7C-62ECB37C5392}" type="presParOf" srcId="{B8A3ADFE-7314-469F-9CD3-3A8A158BE22A}" destId="{4F23AB7B-BA72-4F38-9DCF-AD198F45025D}" srcOrd="0" destOrd="0" presId="urn:microsoft.com/office/officeart/2005/8/layout/vList2"/>
    <dgm:cxn modelId="{875005F0-5C38-46E1-B0CD-DAE1D7AF8A5C}" type="presParOf" srcId="{B8A3ADFE-7314-469F-9CD3-3A8A158BE22A}" destId="{13D33803-3CCE-483C-ADD9-BDF342A53E89}" srcOrd="1" destOrd="0" presId="urn:microsoft.com/office/officeart/2005/8/layout/vList2"/>
    <dgm:cxn modelId="{2E78FDE2-E6FE-4AB2-91EC-A969AC363E1C}" type="presParOf" srcId="{B8A3ADFE-7314-469F-9CD3-3A8A158BE22A}" destId="{69F9790E-AE42-421E-84B4-10BC1888AA70}" srcOrd="2" destOrd="0" presId="urn:microsoft.com/office/officeart/2005/8/layout/vList2"/>
    <dgm:cxn modelId="{327E9CF4-DC4C-4B00-801B-3D1CB2787AF2}" type="presParOf" srcId="{B8A3ADFE-7314-469F-9CD3-3A8A158BE22A}" destId="{A77F483B-782C-4A47-A3AA-3F4B7AF719F0}" srcOrd="3" destOrd="0" presId="urn:microsoft.com/office/officeart/2005/8/layout/vList2"/>
    <dgm:cxn modelId="{59EFC357-4528-4B1B-A116-F3B9DBB5084A}" type="presParOf" srcId="{B8A3ADFE-7314-469F-9CD3-3A8A158BE22A}" destId="{7FB57E04-330F-4D3E-AA6F-E15517DC3589}" srcOrd="4" destOrd="0" presId="urn:microsoft.com/office/officeart/2005/8/layout/vList2"/>
    <dgm:cxn modelId="{B0C0EB28-DCDC-4008-8BE1-916221BC389C}" type="presParOf" srcId="{B8A3ADFE-7314-469F-9CD3-3A8A158BE22A}" destId="{3113340F-3344-4516-AD7E-124EBDA90543}" srcOrd="5" destOrd="0" presId="urn:microsoft.com/office/officeart/2005/8/layout/vList2"/>
    <dgm:cxn modelId="{AD5D0F32-3783-4EAA-BC86-9E6FD6ACB23B}" type="presParOf" srcId="{B8A3ADFE-7314-469F-9CD3-3A8A158BE22A}" destId="{DD15715B-D4ED-4C16-916D-2AC131B38D7A}" srcOrd="6" destOrd="0" presId="urn:microsoft.com/office/officeart/2005/8/layout/vList2"/>
    <dgm:cxn modelId="{66370B3D-6A5A-4001-9FDD-3567A40A960E}" type="presParOf" srcId="{B8A3ADFE-7314-469F-9CD3-3A8A158BE22A}" destId="{46025EB0-8B7D-4FF2-A183-B9508220D2A6}" srcOrd="7" destOrd="0" presId="urn:microsoft.com/office/officeart/2005/8/layout/vList2"/>
    <dgm:cxn modelId="{BE8632E4-CAB4-4E2D-B5DD-D3E4F7CBECFC}" type="presParOf" srcId="{B8A3ADFE-7314-469F-9CD3-3A8A158BE22A}" destId="{12B69564-F383-4749-9823-E6542BF7C3E7}" srcOrd="8" destOrd="0" presId="urn:microsoft.com/office/officeart/2005/8/layout/vList2"/>
    <dgm:cxn modelId="{FAF90AA8-D461-463A-99E5-246AC53E3641}" type="presParOf" srcId="{B8A3ADFE-7314-469F-9CD3-3A8A158BE22A}" destId="{07DF2F24-A1ED-4312-97BF-F60327CC5138}" srcOrd="9" destOrd="0" presId="urn:microsoft.com/office/officeart/2005/8/layout/vList2"/>
    <dgm:cxn modelId="{BD31ED6F-0CB5-4B6F-8BFE-2627F7518302}" type="presParOf" srcId="{B8A3ADFE-7314-469F-9CD3-3A8A158BE22A}" destId="{C08BDB16-4CAB-48DC-9460-9FF539D79202}" srcOrd="10" destOrd="0" presId="urn:microsoft.com/office/officeart/2005/8/layout/vList2"/>
    <dgm:cxn modelId="{1D043AAF-A07A-4887-B1B6-EFABF48F0647}" type="presParOf" srcId="{B8A3ADFE-7314-469F-9CD3-3A8A158BE22A}" destId="{115ED4D2-FED3-405D-9A8E-BEB6B71E1990}" srcOrd="11" destOrd="0" presId="urn:microsoft.com/office/officeart/2005/8/layout/vList2"/>
    <dgm:cxn modelId="{B54BCBF0-5BAC-46F7-9F30-BD00AD3FC55E}" type="presParOf" srcId="{B8A3ADFE-7314-469F-9CD3-3A8A158BE22A}" destId="{B047F4B8-E11F-46A4-8277-673ECAC73582}" srcOrd="12" destOrd="0" presId="urn:microsoft.com/office/officeart/2005/8/layout/vList2"/>
    <dgm:cxn modelId="{79E5A419-50DD-45F6-AEAA-980F7CA1131D}" type="presParOf" srcId="{B8A3ADFE-7314-469F-9CD3-3A8A158BE22A}" destId="{0957E849-5E41-476B-9873-9B33775AEAD8}" srcOrd="13" destOrd="0" presId="urn:microsoft.com/office/officeart/2005/8/layout/vList2"/>
    <dgm:cxn modelId="{CF04F946-2217-4D92-B18D-8BD5F215C5A6}" type="presParOf" srcId="{B8A3ADFE-7314-469F-9CD3-3A8A158BE22A}" destId="{966217DA-A6BE-4B31-AB08-0526C2525E60}" srcOrd="14" destOrd="0" presId="urn:microsoft.com/office/officeart/2005/8/layout/vList2"/>
    <dgm:cxn modelId="{05D19588-E578-48CE-807D-6EFAD23AFABF}" type="presParOf" srcId="{B8A3ADFE-7314-469F-9CD3-3A8A158BE22A}" destId="{AAC29C05-389B-4299-ADF9-B87B77C4EA15}" srcOrd="15" destOrd="0" presId="urn:microsoft.com/office/officeart/2005/8/layout/vList2"/>
    <dgm:cxn modelId="{79296E40-0323-4543-8C52-743DBC58FF2F}" type="presParOf" srcId="{B8A3ADFE-7314-469F-9CD3-3A8A158BE22A}" destId="{18474738-2913-4549-B8E9-36240211470D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0C06E0-819F-4C96-B344-AAB3686BD4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003E64-8BB2-429A-B990-219E301F0618}">
      <dgm:prSet/>
      <dgm:spPr/>
      <dgm:t>
        <a:bodyPr/>
        <a:lstStyle/>
        <a:p>
          <a:pPr rtl="0"/>
          <a:r>
            <a:rPr lang="ru-RU" dirty="0" smtClean="0"/>
            <a:t>1.Mobile SMARTS: Магазин 15 – Коробочное решение для быстрой автоматизации магазина</a:t>
          </a:r>
          <a:endParaRPr lang="ru-RU" dirty="0"/>
        </a:p>
      </dgm:t>
    </dgm:pt>
    <dgm:pt modelId="{9FF2AE9E-5249-4A80-9D76-21A5EC3FAE43}" type="parTrans" cxnId="{0D9FF1AB-887B-4D55-815C-46621AB2974E}">
      <dgm:prSet/>
      <dgm:spPr/>
      <dgm:t>
        <a:bodyPr/>
        <a:lstStyle/>
        <a:p>
          <a:endParaRPr lang="ru-RU"/>
        </a:p>
      </dgm:t>
    </dgm:pt>
    <dgm:pt modelId="{54B6DD03-B853-4323-9681-7AACC445A4CB}" type="sibTrans" cxnId="{0D9FF1AB-887B-4D55-815C-46621AB2974E}">
      <dgm:prSet/>
      <dgm:spPr/>
      <dgm:t>
        <a:bodyPr/>
        <a:lstStyle/>
        <a:p>
          <a:endParaRPr lang="ru-RU"/>
        </a:p>
      </dgm:t>
    </dgm:pt>
    <dgm:pt modelId="{BF9420DA-7A4C-4DE0-B6AF-E2E4368D981F}">
      <dgm:prSet/>
      <dgm:spPr/>
      <dgm:t>
        <a:bodyPr/>
        <a:lstStyle/>
        <a:p>
          <a:pPr rtl="0"/>
          <a:r>
            <a:rPr lang="ru-RU" smtClean="0"/>
            <a:t>2. Готовые интеграции</a:t>
          </a:r>
          <a:endParaRPr lang="ru-RU"/>
        </a:p>
      </dgm:t>
    </dgm:pt>
    <dgm:pt modelId="{442DD5D0-04C6-4BE5-A001-A0AE75388FF4}" type="parTrans" cxnId="{93E5A7DC-77CF-4EC1-A27F-7E9419AAE4A8}">
      <dgm:prSet/>
      <dgm:spPr/>
      <dgm:t>
        <a:bodyPr/>
        <a:lstStyle/>
        <a:p>
          <a:endParaRPr lang="ru-RU"/>
        </a:p>
      </dgm:t>
    </dgm:pt>
    <dgm:pt modelId="{34505696-24CC-4581-BE17-07444BA32EB8}" type="sibTrans" cxnId="{93E5A7DC-77CF-4EC1-A27F-7E9419AAE4A8}">
      <dgm:prSet/>
      <dgm:spPr/>
      <dgm:t>
        <a:bodyPr/>
        <a:lstStyle/>
        <a:p>
          <a:endParaRPr lang="ru-RU"/>
        </a:p>
      </dgm:t>
    </dgm:pt>
    <dgm:pt modelId="{01DDE856-73CF-47FA-AE7D-F47BB0D9A810}">
      <dgm:prSet/>
      <dgm:spPr/>
      <dgm:t>
        <a:bodyPr/>
        <a:lstStyle/>
        <a:p>
          <a:pPr rtl="0"/>
          <a:r>
            <a:rPr lang="ru-RU" smtClean="0"/>
            <a:t>3. Закрывает все потребности большинства заказчиков</a:t>
          </a:r>
          <a:endParaRPr lang="ru-RU"/>
        </a:p>
      </dgm:t>
    </dgm:pt>
    <dgm:pt modelId="{9E3546F1-8244-4BA1-B097-35AA4B0806C0}" type="parTrans" cxnId="{A597DB09-4BB1-4650-BDCD-AC5E75691074}">
      <dgm:prSet/>
      <dgm:spPr/>
      <dgm:t>
        <a:bodyPr/>
        <a:lstStyle/>
        <a:p>
          <a:endParaRPr lang="ru-RU"/>
        </a:p>
      </dgm:t>
    </dgm:pt>
    <dgm:pt modelId="{3B8584E1-AE4C-40ED-B4D5-82CB43386F31}" type="sibTrans" cxnId="{A597DB09-4BB1-4650-BDCD-AC5E75691074}">
      <dgm:prSet/>
      <dgm:spPr/>
      <dgm:t>
        <a:bodyPr/>
        <a:lstStyle/>
        <a:p>
          <a:endParaRPr lang="ru-RU"/>
        </a:p>
      </dgm:t>
    </dgm:pt>
    <dgm:pt modelId="{01B438B1-8BBD-4C26-9AF7-BD84156B75B4}">
      <dgm:prSet/>
      <dgm:spPr/>
      <dgm:t>
        <a:bodyPr/>
        <a:lstStyle/>
        <a:p>
          <a:pPr rtl="0"/>
          <a:r>
            <a:rPr lang="ru-RU" smtClean="0"/>
            <a:t>4. Простой в использовании</a:t>
          </a:r>
          <a:endParaRPr lang="ru-RU"/>
        </a:p>
      </dgm:t>
    </dgm:pt>
    <dgm:pt modelId="{003246FC-007E-4400-9AB1-AB95D087A7E7}" type="parTrans" cxnId="{454238B3-7023-464C-A2EB-675B52090FBE}">
      <dgm:prSet/>
      <dgm:spPr/>
      <dgm:t>
        <a:bodyPr/>
        <a:lstStyle/>
        <a:p>
          <a:endParaRPr lang="ru-RU"/>
        </a:p>
      </dgm:t>
    </dgm:pt>
    <dgm:pt modelId="{B38F306C-5867-41D0-902D-28104448ECFE}" type="sibTrans" cxnId="{454238B3-7023-464C-A2EB-675B52090FBE}">
      <dgm:prSet/>
      <dgm:spPr/>
      <dgm:t>
        <a:bodyPr/>
        <a:lstStyle/>
        <a:p>
          <a:endParaRPr lang="ru-RU"/>
        </a:p>
      </dgm:t>
    </dgm:pt>
    <dgm:pt modelId="{FF600281-D914-46A5-A7CF-A9C309469296}" type="pres">
      <dgm:prSet presAssocID="{850C06E0-819F-4C96-B344-AAB3686BD464}" presName="linear" presStyleCnt="0">
        <dgm:presLayoutVars>
          <dgm:animLvl val="lvl"/>
          <dgm:resizeHandles val="exact"/>
        </dgm:presLayoutVars>
      </dgm:prSet>
      <dgm:spPr/>
    </dgm:pt>
    <dgm:pt modelId="{9F9FCFDF-D228-48AF-B814-092848CEB5F4}" type="pres">
      <dgm:prSet presAssocID="{8B003E64-8BB2-429A-B990-219E301F061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B72C383-CFE1-4E3C-8CD1-A92CDB839C46}" type="pres">
      <dgm:prSet presAssocID="{54B6DD03-B853-4323-9681-7AACC445A4CB}" presName="spacer" presStyleCnt="0"/>
      <dgm:spPr/>
    </dgm:pt>
    <dgm:pt modelId="{76578E8C-D010-4EF8-B4AA-A5889C956C8E}" type="pres">
      <dgm:prSet presAssocID="{BF9420DA-7A4C-4DE0-B6AF-E2E4368D981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947493-5AEA-4605-B0AA-FECBA8D8FE02}" type="pres">
      <dgm:prSet presAssocID="{34505696-24CC-4581-BE17-07444BA32EB8}" presName="spacer" presStyleCnt="0"/>
      <dgm:spPr/>
    </dgm:pt>
    <dgm:pt modelId="{72EB8201-8253-4F57-9E4E-12819CCF3A7B}" type="pres">
      <dgm:prSet presAssocID="{01DDE856-73CF-47FA-AE7D-F47BB0D9A8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CBA1C69-02AD-4EB1-A0E0-FFAB910337AB}" type="pres">
      <dgm:prSet presAssocID="{3B8584E1-AE4C-40ED-B4D5-82CB43386F31}" presName="spacer" presStyleCnt="0"/>
      <dgm:spPr/>
    </dgm:pt>
    <dgm:pt modelId="{6DC30937-639D-41D4-A328-E9D0E9C5667F}" type="pres">
      <dgm:prSet presAssocID="{01B438B1-8BBD-4C26-9AF7-BD84156B75B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7F35CAF-1E3D-4AEC-B6CF-13EFC29E5852}" type="presOf" srcId="{BF9420DA-7A4C-4DE0-B6AF-E2E4368D981F}" destId="{76578E8C-D010-4EF8-B4AA-A5889C956C8E}" srcOrd="0" destOrd="0" presId="urn:microsoft.com/office/officeart/2005/8/layout/vList2"/>
    <dgm:cxn modelId="{37FC0F02-F65A-42AA-8530-BD75A03D4004}" type="presOf" srcId="{8B003E64-8BB2-429A-B990-219E301F0618}" destId="{9F9FCFDF-D228-48AF-B814-092848CEB5F4}" srcOrd="0" destOrd="0" presId="urn:microsoft.com/office/officeart/2005/8/layout/vList2"/>
    <dgm:cxn modelId="{D68BBFF8-940F-462A-AFAD-5D5A9BFF8413}" type="presOf" srcId="{01DDE856-73CF-47FA-AE7D-F47BB0D9A810}" destId="{72EB8201-8253-4F57-9E4E-12819CCF3A7B}" srcOrd="0" destOrd="0" presId="urn:microsoft.com/office/officeart/2005/8/layout/vList2"/>
    <dgm:cxn modelId="{84D0604F-46FD-4AAC-988F-024B51C57AC5}" type="presOf" srcId="{01B438B1-8BBD-4C26-9AF7-BD84156B75B4}" destId="{6DC30937-639D-41D4-A328-E9D0E9C5667F}" srcOrd="0" destOrd="0" presId="urn:microsoft.com/office/officeart/2005/8/layout/vList2"/>
    <dgm:cxn modelId="{0D9FF1AB-887B-4D55-815C-46621AB2974E}" srcId="{850C06E0-819F-4C96-B344-AAB3686BD464}" destId="{8B003E64-8BB2-429A-B990-219E301F0618}" srcOrd="0" destOrd="0" parTransId="{9FF2AE9E-5249-4A80-9D76-21A5EC3FAE43}" sibTransId="{54B6DD03-B853-4323-9681-7AACC445A4CB}"/>
    <dgm:cxn modelId="{93E5A7DC-77CF-4EC1-A27F-7E9419AAE4A8}" srcId="{850C06E0-819F-4C96-B344-AAB3686BD464}" destId="{BF9420DA-7A4C-4DE0-B6AF-E2E4368D981F}" srcOrd="1" destOrd="0" parTransId="{442DD5D0-04C6-4BE5-A001-A0AE75388FF4}" sibTransId="{34505696-24CC-4581-BE17-07444BA32EB8}"/>
    <dgm:cxn modelId="{A597DB09-4BB1-4650-BDCD-AC5E75691074}" srcId="{850C06E0-819F-4C96-B344-AAB3686BD464}" destId="{01DDE856-73CF-47FA-AE7D-F47BB0D9A810}" srcOrd="2" destOrd="0" parTransId="{9E3546F1-8244-4BA1-B097-35AA4B0806C0}" sibTransId="{3B8584E1-AE4C-40ED-B4D5-82CB43386F31}"/>
    <dgm:cxn modelId="{6C6ED8F8-A1D5-4AAB-8DF7-6470D172186B}" type="presOf" srcId="{850C06E0-819F-4C96-B344-AAB3686BD464}" destId="{FF600281-D914-46A5-A7CF-A9C309469296}" srcOrd="0" destOrd="0" presId="urn:microsoft.com/office/officeart/2005/8/layout/vList2"/>
    <dgm:cxn modelId="{454238B3-7023-464C-A2EB-675B52090FBE}" srcId="{850C06E0-819F-4C96-B344-AAB3686BD464}" destId="{01B438B1-8BBD-4C26-9AF7-BD84156B75B4}" srcOrd="3" destOrd="0" parTransId="{003246FC-007E-4400-9AB1-AB95D087A7E7}" sibTransId="{B38F306C-5867-41D0-902D-28104448ECFE}"/>
    <dgm:cxn modelId="{B5FAD7E5-E41C-4621-9DE3-EFF6AF07105D}" type="presParOf" srcId="{FF600281-D914-46A5-A7CF-A9C309469296}" destId="{9F9FCFDF-D228-48AF-B814-092848CEB5F4}" srcOrd="0" destOrd="0" presId="urn:microsoft.com/office/officeart/2005/8/layout/vList2"/>
    <dgm:cxn modelId="{82CD1F15-DF65-473E-AEC2-32BFEB5EEC9A}" type="presParOf" srcId="{FF600281-D914-46A5-A7CF-A9C309469296}" destId="{2B72C383-CFE1-4E3C-8CD1-A92CDB839C46}" srcOrd="1" destOrd="0" presId="urn:microsoft.com/office/officeart/2005/8/layout/vList2"/>
    <dgm:cxn modelId="{87531EDD-374D-452C-9FBB-8038AA2EAD15}" type="presParOf" srcId="{FF600281-D914-46A5-A7CF-A9C309469296}" destId="{76578E8C-D010-4EF8-B4AA-A5889C956C8E}" srcOrd="2" destOrd="0" presId="urn:microsoft.com/office/officeart/2005/8/layout/vList2"/>
    <dgm:cxn modelId="{57E38CFF-C51D-4EE3-A89C-ADC22F88817F}" type="presParOf" srcId="{FF600281-D914-46A5-A7CF-A9C309469296}" destId="{9F947493-5AEA-4605-B0AA-FECBA8D8FE02}" srcOrd="3" destOrd="0" presId="urn:microsoft.com/office/officeart/2005/8/layout/vList2"/>
    <dgm:cxn modelId="{12AF16B7-7F86-4A48-B512-77FA5CD00037}" type="presParOf" srcId="{FF600281-D914-46A5-A7CF-A9C309469296}" destId="{72EB8201-8253-4F57-9E4E-12819CCF3A7B}" srcOrd="4" destOrd="0" presId="urn:microsoft.com/office/officeart/2005/8/layout/vList2"/>
    <dgm:cxn modelId="{7150720C-D19A-4A26-AE8D-4CACEE0CD4FE}" type="presParOf" srcId="{FF600281-D914-46A5-A7CF-A9C309469296}" destId="{9CBA1C69-02AD-4EB1-A0E0-FFAB910337AB}" srcOrd="5" destOrd="0" presId="urn:microsoft.com/office/officeart/2005/8/layout/vList2"/>
    <dgm:cxn modelId="{CE29C0B0-387C-49C4-BF21-E477D8A85F40}" type="presParOf" srcId="{FF600281-D914-46A5-A7CF-A9C309469296}" destId="{6DC30937-639D-41D4-A328-E9D0E9C566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3AB7B-BA72-4F38-9DCF-AD198F45025D}">
      <dsp:nvSpPr>
        <dsp:cNvPr id="0" name=""/>
        <dsp:cNvSpPr/>
      </dsp:nvSpPr>
      <dsp:spPr>
        <a:xfrm>
          <a:off x="0" y="32819"/>
          <a:ext cx="856137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Приемка товара </a:t>
          </a:r>
          <a:endParaRPr lang="ru-RU" sz="1700" kern="1200"/>
        </a:p>
      </dsp:txBody>
      <dsp:txXfrm>
        <a:off x="19904" y="52723"/>
        <a:ext cx="8521565" cy="367937"/>
      </dsp:txXfrm>
    </dsp:sp>
    <dsp:sp modelId="{69F9790E-AE42-421E-84B4-10BC1888AA70}">
      <dsp:nvSpPr>
        <dsp:cNvPr id="0" name=""/>
        <dsp:cNvSpPr/>
      </dsp:nvSpPr>
      <dsp:spPr>
        <a:xfrm>
          <a:off x="0" y="489524"/>
          <a:ext cx="856137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Инвентаризация</a:t>
          </a:r>
          <a:endParaRPr lang="ru-RU" sz="1700" kern="1200"/>
        </a:p>
      </dsp:txBody>
      <dsp:txXfrm>
        <a:off x="19904" y="509428"/>
        <a:ext cx="8521565" cy="367937"/>
      </dsp:txXfrm>
    </dsp:sp>
    <dsp:sp modelId="{7FB57E04-330F-4D3E-AA6F-E15517DC3589}">
      <dsp:nvSpPr>
        <dsp:cNvPr id="0" name=""/>
        <dsp:cNvSpPr/>
      </dsp:nvSpPr>
      <dsp:spPr>
        <a:xfrm>
          <a:off x="0" y="946229"/>
          <a:ext cx="856137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Перемещение </a:t>
          </a:r>
          <a:endParaRPr lang="ru-RU" sz="1700" kern="1200"/>
        </a:p>
      </dsp:txBody>
      <dsp:txXfrm>
        <a:off x="19904" y="966133"/>
        <a:ext cx="8521565" cy="367937"/>
      </dsp:txXfrm>
    </dsp:sp>
    <dsp:sp modelId="{DD15715B-D4ED-4C16-916D-2AC131B38D7A}">
      <dsp:nvSpPr>
        <dsp:cNvPr id="0" name=""/>
        <dsp:cNvSpPr/>
      </dsp:nvSpPr>
      <dsp:spPr>
        <a:xfrm>
          <a:off x="0" y="1402935"/>
          <a:ext cx="856137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Переоценка </a:t>
          </a:r>
          <a:endParaRPr lang="ru-RU" sz="1700" kern="1200"/>
        </a:p>
      </dsp:txBody>
      <dsp:txXfrm>
        <a:off x="19904" y="1422839"/>
        <a:ext cx="8521565" cy="367937"/>
      </dsp:txXfrm>
    </dsp:sp>
    <dsp:sp modelId="{12B69564-F383-4749-9823-E6542BF7C3E7}">
      <dsp:nvSpPr>
        <dsp:cNvPr id="0" name=""/>
        <dsp:cNvSpPr/>
      </dsp:nvSpPr>
      <dsp:spPr>
        <a:xfrm>
          <a:off x="0" y="1859640"/>
          <a:ext cx="856137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Подбор заказа</a:t>
          </a:r>
          <a:endParaRPr lang="ru-RU" sz="1700" kern="1200"/>
        </a:p>
      </dsp:txBody>
      <dsp:txXfrm>
        <a:off x="19904" y="1879544"/>
        <a:ext cx="8521565" cy="367937"/>
      </dsp:txXfrm>
    </dsp:sp>
    <dsp:sp modelId="{C08BDB16-4CAB-48DC-9460-9FF539D79202}">
      <dsp:nvSpPr>
        <dsp:cNvPr id="0" name=""/>
        <dsp:cNvSpPr/>
      </dsp:nvSpPr>
      <dsp:spPr>
        <a:xfrm>
          <a:off x="0" y="2316345"/>
          <a:ext cx="856137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Сбор штрихкодов </a:t>
          </a:r>
          <a:endParaRPr lang="ru-RU" sz="1700" kern="1200"/>
        </a:p>
      </dsp:txBody>
      <dsp:txXfrm>
        <a:off x="19904" y="2336249"/>
        <a:ext cx="8521565" cy="367937"/>
      </dsp:txXfrm>
    </dsp:sp>
    <dsp:sp modelId="{B047F4B8-E11F-46A4-8277-673ECAC73582}">
      <dsp:nvSpPr>
        <dsp:cNvPr id="0" name=""/>
        <dsp:cNvSpPr/>
      </dsp:nvSpPr>
      <dsp:spPr>
        <a:xfrm>
          <a:off x="0" y="2773050"/>
          <a:ext cx="856137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Возврат из магазина </a:t>
          </a:r>
          <a:endParaRPr lang="ru-RU" sz="1700" kern="1200"/>
        </a:p>
      </dsp:txBody>
      <dsp:txXfrm>
        <a:off x="19904" y="2792954"/>
        <a:ext cx="8521565" cy="367937"/>
      </dsp:txXfrm>
    </dsp:sp>
    <dsp:sp modelId="{966217DA-A6BE-4B31-AB08-0526C2525E60}">
      <dsp:nvSpPr>
        <dsp:cNvPr id="0" name=""/>
        <dsp:cNvSpPr/>
      </dsp:nvSpPr>
      <dsp:spPr>
        <a:xfrm>
          <a:off x="0" y="3229755"/>
          <a:ext cx="856137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Просмотр остатков и цен по товару</a:t>
          </a:r>
          <a:endParaRPr lang="ru-RU" sz="1700" kern="1200"/>
        </a:p>
      </dsp:txBody>
      <dsp:txXfrm>
        <a:off x="19904" y="3249659"/>
        <a:ext cx="8521565" cy="367937"/>
      </dsp:txXfrm>
    </dsp:sp>
    <dsp:sp modelId="{18474738-2913-4549-B8E9-36240211470D}">
      <dsp:nvSpPr>
        <dsp:cNvPr id="0" name=""/>
        <dsp:cNvSpPr/>
      </dsp:nvSpPr>
      <dsp:spPr>
        <a:xfrm>
          <a:off x="0" y="3686460"/>
          <a:ext cx="856137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Операции с алкоголем</a:t>
          </a:r>
          <a:endParaRPr lang="ru-RU" sz="1700" kern="1200"/>
        </a:p>
      </dsp:txBody>
      <dsp:txXfrm>
        <a:off x="19904" y="3706364"/>
        <a:ext cx="8521565" cy="367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FCFDF-D228-48AF-B814-092848CEB5F4}">
      <dsp:nvSpPr>
        <dsp:cNvPr id="0" name=""/>
        <dsp:cNvSpPr/>
      </dsp:nvSpPr>
      <dsp:spPr>
        <a:xfrm>
          <a:off x="0" y="14681"/>
          <a:ext cx="7847045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1.Mobile SMARTS: Магазин 15 – Коробочное решение для быстрой автоматизации магазина</a:t>
          </a:r>
          <a:endParaRPr lang="ru-RU" sz="1600" kern="1200" dirty="0"/>
        </a:p>
      </dsp:txBody>
      <dsp:txXfrm>
        <a:off x="31070" y="45751"/>
        <a:ext cx="7784905" cy="574340"/>
      </dsp:txXfrm>
    </dsp:sp>
    <dsp:sp modelId="{76578E8C-D010-4EF8-B4AA-A5889C956C8E}">
      <dsp:nvSpPr>
        <dsp:cNvPr id="0" name=""/>
        <dsp:cNvSpPr/>
      </dsp:nvSpPr>
      <dsp:spPr>
        <a:xfrm>
          <a:off x="0" y="697241"/>
          <a:ext cx="7847045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2. Готовые интеграции</a:t>
          </a:r>
          <a:endParaRPr lang="ru-RU" sz="1600" kern="1200"/>
        </a:p>
      </dsp:txBody>
      <dsp:txXfrm>
        <a:off x="31070" y="728311"/>
        <a:ext cx="7784905" cy="574340"/>
      </dsp:txXfrm>
    </dsp:sp>
    <dsp:sp modelId="{72EB8201-8253-4F57-9E4E-12819CCF3A7B}">
      <dsp:nvSpPr>
        <dsp:cNvPr id="0" name=""/>
        <dsp:cNvSpPr/>
      </dsp:nvSpPr>
      <dsp:spPr>
        <a:xfrm>
          <a:off x="0" y="1379801"/>
          <a:ext cx="7847045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3. Закрывает все потребности большинства заказчиков</a:t>
          </a:r>
          <a:endParaRPr lang="ru-RU" sz="1600" kern="1200"/>
        </a:p>
      </dsp:txBody>
      <dsp:txXfrm>
        <a:off x="31070" y="1410871"/>
        <a:ext cx="7784905" cy="574340"/>
      </dsp:txXfrm>
    </dsp:sp>
    <dsp:sp modelId="{6DC30937-639D-41D4-A328-E9D0E9C5667F}">
      <dsp:nvSpPr>
        <dsp:cNvPr id="0" name=""/>
        <dsp:cNvSpPr/>
      </dsp:nvSpPr>
      <dsp:spPr>
        <a:xfrm>
          <a:off x="0" y="2062361"/>
          <a:ext cx="7847045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4. Простой в использовании</a:t>
          </a:r>
          <a:endParaRPr lang="ru-RU" sz="1600" kern="1200"/>
        </a:p>
      </dsp:txBody>
      <dsp:txXfrm>
        <a:off x="31070" y="2093431"/>
        <a:ext cx="7784905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8D03-B668-490D-B712-2F86D8A4273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0EB8A-A449-4F8A-A206-CDAD73980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3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8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1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6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9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8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1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3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0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7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8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3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8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8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9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02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2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42" y="1751285"/>
            <a:ext cx="11232455" cy="24136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600" dirty="0" smtClean="0">
                <a:solidFill>
                  <a:schemeClr val="bg1"/>
                </a:solidFill>
                <a:latin typeface="a_Futurica" panose="020B0402020204020303" pitchFamily="34" charset="-52"/>
                <a:ea typeface="Roboto" pitchFamily="2" charset="0"/>
              </a:rPr>
              <a:t>Mobile SMARTS</a:t>
            </a:r>
            <a:r>
              <a:rPr lang="ru-RU" sz="6600" dirty="0" smtClean="0">
                <a:solidFill>
                  <a:schemeClr val="bg1"/>
                </a:solidFill>
                <a:latin typeface="a_Futurica" panose="020B0402020204020303" pitchFamily="34" charset="-52"/>
                <a:ea typeface="Roboto" pitchFamily="2" charset="0"/>
              </a:rPr>
              <a:t>: </a:t>
            </a:r>
            <a:r>
              <a:rPr lang="ru-RU" sz="6600" dirty="0" smtClean="0">
                <a:solidFill>
                  <a:schemeClr val="bg1"/>
                </a:solidFill>
                <a:latin typeface="a_Futurica" panose="020B0402020204020303" pitchFamily="34" charset="-52"/>
                <a:ea typeface="Roboto" pitchFamily="2" charset="0"/>
              </a:rPr>
              <a:t>Магазин </a:t>
            </a:r>
            <a:r>
              <a:rPr lang="ru-RU" sz="6600" dirty="0" smtClean="0">
                <a:solidFill>
                  <a:schemeClr val="bg1"/>
                </a:solidFill>
                <a:latin typeface="a_Futurica" panose="020B0402020204020303" pitchFamily="34" charset="-52"/>
                <a:ea typeface="Roboto" pitchFamily="2" charset="0"/>
              </a:rPr>
              <a:t>15</a:t>
            </a:r>
            <a:endParaRPr lang="ru-RU" sz="6600" dirty="0">
              <a:solidFill>
                <a:schemeClr val="bg1"/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86943-DD3E-4BE7-8428-B8DBB507433D}"/>
              </a:ext>
            </a:extLst>
          </p:cNvPr>
          <p:cNvSpPr txBox="1"/>
          <p:nvPr/>
        </p:nvSpPr>
        <p:spPr>
          <a:xfrm>
            <a:off x="1053842" y="3537359"/>
            <a:ext cx="905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_Futurica" panose="020B0402020204020303" pitchFamily="34" charset="-52"/>
              </a:rPr>
              <a:t>Программное обеспечение для автоматизации </a:t>
            </a:r>
            <a:r>
              <a:rPr lang="ru-RU" sz="2400" dirty="0" smtClean="0">
                <a:solidFill>
                  <a:schemeClr val="bg1"/>
                </a:solidFill>
                <a:latin typeface="a_Futurica" panose="020B0402020204020303" pitchFamily="34" charset="-52"/>
              </a:rPr>
              <a:t>работы магазина</a:t>
            </a:r>
            <a:endParaRPr lang="ru-RU" sz="2400" dirty="0">
              <a:solidFill>
                <a:schemeClr val="bg1"/>
              </a:solidFill>
              <a:latin typeface="a_Futurica" panose="020B0402020204020303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7" y="60734"/>
            <a:ext cx="3073016" cy="8761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5951026"/>
            <a:ext cx="4419827" cy="7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0" y="0"/>
            <a:ext cx="11308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1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77831"/>
            <a:ext cx="12192000" cy="1012641"/>
          </a:xfrm>
          <a:prstGeom prst="rect">
            <a:avLst/>
          </a:prstGeom>
          <a:gradFill>
            <a:gsLst>
              <a:gs pos="0">
                <a:srgbClr val="0070C0"/>
              </a:gs>
              <a:gs pos="73000">
                <a:schemeClr val="accent1">
                  <a:lumMod val="45000"/>
                  <a:lumOff val="5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720000" tIns="252000" rIns="91440" bIns="14400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bg1"/>
                </a:solidFill>
                <a:latin typeface="a_Futurica" panose="020B0402020204020303" pitchFamily="34" charset="-52"/>
                <a:ea typeface="Roboto" pitchFamily="2" charset="0"/>
              </a:rPr>
              <a:t>В комплекте так же идет</a:t>
            </a:r>
            <a:endParaRPr lang="ru-RU" sz="4400" dirty="0">
              <a:solidFill>
                <a:schemeClr val="bg1"/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151" y="3480318"/>
            <a:ext cx="5470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комлпекте</a:t>
            </a:r>
            <a:r>
              <a:rPr lang="ru-RU" dirty="0" smtClean="0"/>
              <a:t> с ПО Мо</a:t>
            </a:r>
            <a:r>
              <a:rPr lang="en-US" dirty="0" smtClean="0"/>
              <a:t>bile smarts </a:t>
            </a:r>
            <a:r>
              <a:rPr lang="ru-RU" dirty="0" smtClean="0"/>
              <a:t>Магазин 15 идет бесплатная лицензия на </a:t>
            </a:r>
            <a:r>
              <a:rPr lang="ru-RU" dirty="0" err="1" smtClean="0"/>
              <a:t>прайсчекер</a:t>
            </a:r>
            <a:r>
              <a:rPr lang="ru-RU" dirty="0" smtClean="0"/>
              <a:t>. Которая позволит автоматизировать работу с </a:t>
            </a:r>
            <a:r>
              <a:rPr lang="ru-RU" dirty="0" err="1" smtClean="0"/>
              <a:t>прайсчекером</a:t>
            </a:r>
            <a:r>
              <a:rPr lang="ru-RU" dirty="0" smtClean="0"/>
              <a:t> для клиентов и персонала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96" y="2528101"/>
            <a:ext cx="4285714" cy="3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7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90509828"/>
              </p:ext>
            </p:extLst>
          </p:nvPr>
        </p:nvGraphicFramePr>
        <p:xfrm>
          <a:off x="1371600" y="2357750"/>
          <a:ext cx="7847045" cy="2713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408460"/>
            <a:ext cx="12192000" cy="1012641"/>
          </a:xfrm>
          <a:prstGeom prst="rect">
            <a:avLst/>
          </a:prstGeom>
          <a:gradFill>
            <a:gsLst>
              <a:gs pos="0">
                <a:srgbClr val="0070C0"/>
              </a:gs>
              <a:gs pos="73000">
                <a:schemeClr val="accent1">
                  <a:lumMod val="45000"/>
                  <a:lumOff val="5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720000" tIns="252000" rIns="91440" bIns="14400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chemeClr val="bg1"/>
                </a:solidFill>
                <a:latin typeface="a_Futurica" panose="020B0402020204020303" pitchFamily="34" charset="-52"/>
                <a:ea typeface="Roboto" pitchFamily="2" charset="0"/>
              </a:rPr>
              <a:t>Преимущества </a:t>
            </a:r>
            <a:r>
              <a:rPr lang="en-US" sz="4400" dirty="0">
                <a:solidFill>
                  <a:schemeClr val="bg1"/>
                </a:solidFill>
                <a:latin typeface="a_Futurica" panose="020B0402020204020303" pitchFamily="34" charset="-52"/>
                <a:ea typeface="Roboto" pitchFamily="2" charset="0"/>
              </a:rPr>
              <a:t>«Mobile SMARTS: </a:t>
            </a:r>
            <a:r>
              <a:rPr lang="ru-RU" sz="4400" dirty="0">
                <a:solidFill>
                  <a:schemeClr val="bg1"/>
                </a:solidFill>
                <a:latin typeface="a_Futurica" panose="020B0402020204020303" pitchFamily="34" charset="-52"/>
                <a:ea typeface="Roboto" pitchFamily="2" charset="0"/>
              </a:rPr>
              <a:t>Магазин 15»? </a:t>
            </a:r>
            <a:endParaRPr lang="ru-RU" sz="4400" dirty="0">
              <a:solidFill>
                <a:schemeClr val="bg1"/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148" y="2611718"/>
            <a:ext cx="2533435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Спасибо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5915371"/>
            <a:ext cx="3152775" cy="625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5951026"/>
            <a:ext cx="4419827" cy="7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В этой презентации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FB07BA-9FBD-447B-84F5-AE7391EB031A}"/>
              </a:ext>
            </a:extLst>
          </p:cNvPr>
          <p:cNvSpPr/>
          <p:nvPr/>
        </p:nvSpPr>
        <p:spPr>
          <a:xfrm>
            <a:off x="575429" y="1787164"/>
            <a:ext cx="110316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Что такое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“Mobile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SMARTS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: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Магазин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15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”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и для кого подойдет?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Какие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процессы автоматизируются?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Дополнительные возможности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Варианты лицензий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_FuturicaBs" panose="020B0202020204020303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915026"/>
            <a:ext cx="3009900" cy="5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gradFill>
            <a:gsLst>
              <a:gs pos="0">
                <a:srgbClr val="0070C0"/>
              </a:gs>
              <a:gs pos="73000">
                <a:schemeClr val="accent1">
                  <a:lumMod val="45000"/>
                  <a:lumOff val="5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lIns="720000" tIns="252000" bIns="144000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_Futurica" panose="020B0402020204020303" pitchFamily="34" charset="-52"/>
                <a:ea typeface="Roboto" pitchFamily="2" charset="0"/>
              </a:rPr>
              <a:t>Mobile SMARTS: </a:t>
            </a:r>
            <a:r>
              <a:rPr lang="ru-RU" sz="4400" dirty="0" smtClean="0">
                <a:solidFill>
                  <a:schemeClr val="bg1"/>
                </a:solidFill>
                <a:latin typeface="a_Futurica" panose="020B0402020204020303" pitchFamily="34" charset="-52"/>
                <a:ea typeface="Roboto" pitchFamily="2" charset="0"/>
              </a:rPr>
              <a:t>Магазин 15</a:t>
            </a:r>
            <a:endParaRPr lang="ru-RU" sz="4400" dirty="0">
              <a:solidFill>
                <a:schemeClr val="bg1"/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00750"/>
            <a:ext cx="2505075" cy="4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Что такое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“Mobile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SMARTS: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Склад 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15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”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?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0229" y="1724297"/>
            <a:ext cx="105634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2600" dirty="0" smtClean="0">
                <a:latin typeface="a_FuturicaBs" panose="020B0202020204020303" pitchFamily="34" charset="-52"/>
              </a:rPr>
              <a:t>Продукт </a:t>
            </a:r>
            <a:r>
              <a:rPr lang="en-US" sz="2600" dirty="0" smtClean="0">
                <a:latin typeface="a_FuturicaBs" panose="020B0202020204020303" pitchFamily="34" charset="-52"/>
              </a:rPr>
              <a:t>“</a:t>
            </a:r>
            <a:r>
              <a:rPr lang="ru-RU" sz="2600" dirty="0" smtClean="0">
                <a:latin typeface="a_FuturicaBs" panose="020B0202020204020303" pitchFamily="34" charset="-52"/>
              </a:rPr>
              <a:t>Склад 15</a:t>
            </a:r>
            <a:r>
              <a:rPr lang="en-US" sz="2600" dirty="0" smtClean="0">
                <a:latin typeface="a_FuturicaBs" panose="020B0202020204020303" pitchFamily="34" charset="-52"/>
              </a:rPr>
              <a:t>”</a:t>
            </a:r>
            <a:r>
              <a:rPr lang="ru-RU" sz="2600" dirty="0" smtClean="0">
                <a:latin typeface="a_FuturicaBs" panose="020B0202020204020303" pitchFamily="34" charset="-52"/>
              </a:rPr>
              <a:t> – программное</a:t>
            </a:r>
            <a:r>
              <a:rPr lang="ru-RU" sz="2600" dirty="0">
                <a:latin typeface="a_FuturicaBs" panose="020B0202020204020303" pitchFamily="34" charset="-52"/>
              </a:rPr>
              <a:t> </a:t>
            </a:r>
            <a:r>
              <a:rPr lang="ru-RU" sz="2600" dirty="0" smtClean="0">
                <a:latin typeface="a_FuturicaBs" panose="020B0202020204020303" pitchFamily="34" charset="-52"/>
              </a:rPr>
              <a:t>обеспечение для автоматизации </a:t>
            </a:r>
            <a:r>
              <a:rPr lang="ru-RU" sz="2600" dirty="0" smtClean="0">
                <a:latin typeface="a_FuturicaBs" panose="020B0202020204020303" pitchFamily="34" charset="-52"/>
              </a:rPr>
              <a:t>всех процессов связанных с продажами</a:t>
            </a:r>
            <a:endParaRPr lang="ru-RU" sz="2600" dirty="0" smtClean="0">
              <a:latin typeface="a_FuturicaBs" panose="020B0202020204020303" pitchFamily="34" charset="-52"/>
            </a:endParaRPr>
          </a:p>
          <a:p>
            <a:pPr algn="just"/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0229" y="3496231"/>
            <a:ext cx="86127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2600" dirty="0">
                <a:latin typeface="a_FuturicaBs" panose="020B0202020204020303" pitchFamily="34" charset="-52"/>
              </a:rPr>
              <a:t>Основная цель продукта -  </a:t>
            </a:r>
            <a:r>
              <a:rPr lang="ru-RU" sz="2600" dirty="0" smtClean="0">
                <a:latin typeface="a_FuturicaBs" panose="020B0202020204020303" pitchFamily="34" charset="-52"/>
              </a:rPr>
              <a:t>Упростить и ускорить работу персонала, тем самым избежать распространённых ошибок. Благодаря ему, все процессы становятся понятнее и проще </a:t>
            </a:r>
            <a:endParaRPr lang="ru-RU" sz="2800" dirty="0">
              <a:latin typeface="a_FuturicaBs" panose="020B02020202040203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5922505"/>
            <a:ext cx="2739144" cy="543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376" y="4059853"/>
            <a:ext cx="2489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903" y="489805"/>
            <a:ext cx="7961298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  <a:ea typeface="Roboto" pitchFamily="2" charset="0"/>
              </a:rPr>
              <a:t>Кому будет полезен данный софт?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a_FuturicaBs" panose="020B0202020204020303" pitchFamily="34" charset="-52"/>
              <a:ea typeface="Roboto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0290" y="2275550"/>
            <a:ext cx="62705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r>
              <a:rPr lang="ru-RU" sz="2800" dirty="0" smtClean="0"/>
              <a:t>Большинству магазинов, так как </a:t>
            </a:r>
            <a:r>
              <a:rPr lang="en-US" sz="2800" dirty="0" smtClean="0"/>
              <a:t>Mobile Smarts</a:t>
            </a:r>
            <a:r>
              <a:rPr lang="ru-RU" sz="2800" dirty="0" smtClean="0"/>
              <a:t> Магазин 15</a:t>
            </a:r>
            <a:r>
              <a:rPr lang="en-US" sz="2800" dirty="0"/>
              <a:t> </a:t>
            </a:r>
            <a:r>
              <a:rPr lang="en-US" sz="2800" dirty="0" smtClean="0"/>
              <a:t>–</a:t>
            </a:r>
            <a:r>
              <a:rPr lang="ru-RU" sz="2800" dirty="0" smtClean="0"/>
              <a:t>это коробочное решение, которое не занимает множества времени на настройку и установку, а так же, имеет возможность необходимой доработки под нужные требования клиента.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2678609"/>
            <a:ext cx="5082603" cy="273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На каких системах работает данный софт?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00" y="1981200"/>
            <a:ext cx="94869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latin typeface="a_FuturicaBs" panose="020B0202020204020303" pitchFamily="34" charset="-52"/>
              </a:rPr>
              <a:t>Windows 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a_FuturicaBs" panose="020B0202020204020303" pitchFamily="34" charset="-52"/>
              </a:rPr>
              <a:t>Android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51" y="2500208"/>
            <a:ext cx="2876550" cy="1670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450" y="1664208"/>
            <a:ext cx="1981200" cy="633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5607461"/>
            <a:ext cx="3152775" cy="6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979" y="2190354"/>
            <a:ext cx="838975" cy="8389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274583"/>
            <a:ext cx="12192000" cy="1012641"/>
          </a:xfrm>
          <a:prstGeom prst="rect">
            <a:avLst/>
          </a:prstGeom>
          <a:gradFill>
            <a:gsLst>
              <a:gs pos="0">
                <a:srgbClr val="0070C0"/>
              </a:gs>
              <a:gs pos="73000">
                <a:schemeClr val="accent1">
                  <a:lumMod val="45000"/>
                  <a:lumOff val="5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720000" tIns="252000" rIns="91440" bIns="14400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bg1"/>
                </a:solidFill>
                <a:latin typeface="a_Futurica" panose="020B0402020204020303" pitchFamily="34" charset="-52"/>
                <a:ea typeface="Roboto" pitchFamily="2" charset="0"/>
              </a:rPr>
              <a:t>Процессы для автоматизации</a:t>
            </a:r>
            <a:endParaRPr lang="ru-RU" sz="4400" dirty="0">
              <a:solidFill>
                <a:schemeClr val="bg1"/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5607461"/>
            <a:ext cx="3152775" cy="6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Основные операции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5915371"/>
            <a:ext cx="3152775" cy="625551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98590919"/>
              </p:ext>
            </p:extLst>
          </p:nvPr>
        </p:nvGraphicFramePr>
        <p:xfrm>
          <a:off x="582627" y="1592639"/>
          <a:ext cx="8561373" cy="412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2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2414542"/>
            <a:ext cx="12192000" cy="1012641"/>
          </a:xfrm>
          <a:prstGeom prst="rect">
            <a:avLst/>
          </a:prstGeom>
          <a:gradFill>
            <a:gsLst>
              <a:gs pos="0">
                <a:srgbClr val="0070C0"/>
              </a:gs>
              <a:gs pos="73000">
                <a:schemeClr val="accent1">
                  <a:lumMod val="45000"/>
                  <a:lumOff val="5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720000" tIns="252000" rIns="91440" bIns="14400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bg1"/>
                </a:solidFill>
                <a:latin typeface="a_Futurica" panose="020B0402020204020303" pitchFamily="34" charset="-52"/>
                <a:ea typeface="Roboto" pitchFamily="2" charset="0"/>
              </a:rPr>
              <a:t>Варианты лицензий</a:t>
            </a:r>
            <a:endParaRPr lang="ru-RU" sz="4400" dirty="0">
              <a:solidFill>
                <a:schemeClr val="bg1"/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5915371"/>
            <a:ext cx="3152775" cy="6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-1.potx" id="{09838704-90A9-4584-93B5-1F1C52FA97AE}" vid="{4A10412E-A396-4DEE-B891-9CCD1EDF256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2700</TotalTime>
  <Words>221</Words>
  <Application>Microsoft Office PowerPoint</Application>
  <PresentationFormat>Широкоэкранный</PresentationFormat>
  <Paragraphs>43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Calibri Light</vt:lpstr>
      <vt:lpstr>Calibri</vt:lpstr>
      <vt:lpstr>a_Futurica</vt:lpstr>
      <vt:lpstr>a_FuturicaBs</vt:lpstr>
      <vt:lpstr>Gilroy ExtraBold</vt:lpstr>
      <vt:lpstr>Roboto</vt:lpstr>
      <vt:lpstr>Arial</vt:lpstr>
      <vt:lpstr>Тема1</vt:lpstr>
      <vt:lpstr>Mobile SMARTS: Магазин 15</vt:lpstr>
      <vt:lpstr>В этой презентации</vt:lpstr>
      <vt:lpstr>Mobile SMARTS: Магазин 15</vt:lpstr>
      <vt:lpstr>Что такое “Mobile SMARTS: Склад 15”?</vt:lpstr>
      <vt:lpstr>Кому будет полезен данный софт?</vt:lpstr>
      <vt:lpstr>На каких системах работает данный софт?</vt:lpstr>
      <vt:lpstr>Презентация PowerPoint</vt:lpstr>
      <vt:lpstr>Основные операции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оформлять презентацию</dc:title>
  <dc:creator>Всеволод Мартынов</dc:creator>
  <cp:lastModifiedBy>Елена</cp:lastModifiedBy>
  <cp:revision>103</cp:revision>
  <dcterms:created xsi:type="dcterms:W3CDTF">2017-10-26T14:44:17Z</dcterms:created>
  <dcterms:modified xsi:type="dcterms:W3CDTF">2020-08-26T18:02:53Z</dcterms:modified>
</cp:coreProperties>
</file>