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264" r:id="rId2"/>
    <p:sldId id="284" r:id="rId3"/>
    <p:sldId id="266" r:id="rId4"/>
    <p:sldId id="295" r:id="rId5"/>
    <p:sldId id="293" r:id="rId6"/>
    <p:sldId id="267" r:id="rId7"/>
    <p:sldId id="282" r:id="rId8"/>
    <p:sldId id="281" r:id="rId9"/>
    <p:sldId id="278" r:id="rId10"/>
    <p:sldId id="290" r:id="rId11"/>
    <p:sldId id="297" r:id="rId12"/>
    <p:sldId id="288" r:id="rId13"/>
    <p:sldId id="296" r:id="rId14"/>
    <p:sldId id="286" r:id="rId15"/>
    <p:sldId id="280" r:id="rId16"/>
    <p:sldId id="272" r:id="rId17"/>
    <p:sldId id="273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77817"/>
    <a:srgbClr val="DA221D"/>
    <a:srgbClr val="993300"/>
    <a:srgbClr val="969696"/>
    <a:srgbClr val="403A3A"/>
    <a:srgbClr val="E1E3E2"/>
    <a:srgbClr val="AF251C"/>
    <a:srgbClr val="E62B0C"/>
    <a:srgbClr val="007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71" autoAdjust="0"/>
  </p:normalViewPr>
  <p:slideViewPr>
    <p:cSldViewPr>
      <p:cViewPr varScale="1">
        <p:scale>
          <a:sx n="115" d="100"/>
          <a:sy n="115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19D50-1B8D-4D42-8EFB-032AA1978A73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524461-BD84-4A74-91E3-6DB20AD12A63}">
      <dgm:prSet/>
      <dgm:spPr/>
      <dgm:t>
        <a:bodyPr/>
        <a:lstStyle/>
        <a:p>
          <a:pPr rtl="0"/>
          <a:r>
            <a:rPr lang="ru-RU" smtClean="0"/>
            <a:t>Подключаем принтер</a:t>
          </a:r>
          <a:endParaRPr lang="ru-RU"/>
        </a:p>
      </dgm:t>
    </dgm:pt>
    <dgm:pt modelId="{FF91BAA6-51D2-49F2-8BC4-5C3CDF91ED60}" type="parTrans" cxnId="{157E5FAC-909D-425B-BD73-14B3EC30C013}">
      <dgm:prSet/>
      <dgm:spPr/>
      <dgm:t>
        <a:bodyPr/>
        <a:lstStyle/>
        <a:p>
          <a:endParaRPr lang="ru-RU"/>
        </a:p>
      </dgm:t>
    </dgm:pt>
    <dgm:pt modelId="{8EB0237F-D416-4EBB-BC49-76FEEA32E600}" type="sibTrans" cxnId="{157E5FAC-909D-425B-BD73-14B3EC30C013}">
      <dgm:prSet/>
      <dgm:spPr/>
      <dgm:t>
        <a:bodyPr/>
        <a:lstStyle/>
        <a:p>
          <a:endParaRPr lang="ru-RU"/>
        </a:p>
      </dgm:t>
    </dgm:pt>
    <dgm:pt modelId="{09AB73E7-4F16-4065-937B-128F1EABC37B}">
      <dgm:prSet/>
      <dgm:spPr/>
      <dgm:t>
        <a:bodyPr/>
        <a:lstStyle/>
        <a:p>
          <a:pPr rtl="0"/>
          <a:r>
            <a:rPr lang="ru-RU" dirty="0" smtClean="0"/>
            <a:t>Настраиваем внешний вид и размеры этикетки</a:t>
          </a:r>
          <a:endParaRPr lang="ru-RU" dirty="0"/>
        </a:p>
      </dgm:t>
    </dgm:pt>
    <dgm:pt modelId="{3D9CDD6B-0825-48DD-AFD1-E6F4C5DFBB3C}" type="parTrans" cxnId="{76503479-BB39-4739-9D11-323911DB4FBA}">
      <dgm:prSet/>
      <dgm:spPr/>
      <dgm:t>
        <a:bodyPr/>
        <a:lstStyle/>
        <a:p>
          <a:endParaRPr lang="ru-RU"/>
        </a:p>
      </dgm:t>
    </dgm:pt>
    <dgm:pt modelId="{FB4F9DA5-A1C0-4129-BE9C-96441735F929}" type="sibTrans" cxnId="{76503479-BB39-4739-9D11-323911DB4FBA}">
      <dgm:prSet/>
      <dgm:spPr/>
      <dgm:t>
        <a:bodyPr/>
        <a:lstStyle/>
        <a:p>
          <a:endParaRPr lang="ru-RU"/>
        </a:p>
      </dgm:t>
    </dgm:pt>
    <dgm:pt modelId="{156C3EBE-DC98-4D23-9307-62B18EF53AD7}">
      <dgm:prSet/>
      <dgm:spPr/>
      <dgm:t>
        <a:bodyPr/>
        <a:lstStyle/>
        <a:p>
          <a:pPr rtl="0"/>
          <a:r>
            <a:rPr lang="ru-RU" dirty="0" smtClean="0"/>
            <a:t>Выбираем, что будем маркировать</a:t>
          </a:r>
          <a:endParaRPr lang="ru-RU" dirty="0"/>
        </a:p>
      </dgm:t>
    </dgm:pt>
    <dgm:pt modelId="{CDE06D9E-3F61-47EC-892C-637A095F33B5}" type="parTrans" cxnId="{8D8C2011-F060-4938-BF16-CF9BE85C559A}">
      <dgm:prSet/>
      <dgm:spPr/>
      <dgm:t>
        <a:bodyPr/>
        <a:lstStyle/>
        <a:p>
          <a:endParaRPr lang="ru-RU"/>
        </a:p>
      </dgm:t>
    </dgm:pt>
    <dgm:pt modelId="{CA77F25B-B5A9-4552-BA57-736313E0BB5B}" type="sibTrans" cxnId="{8D8C2011-F060-4938-BF16-CF9BE85C559A}">
      <dgm:prSet/>
      <dgm:spPr/>
      <dgm:t>
        <a:bodyPr/>
        <a:lstStyle/>
        <a:p>
          <a:endParaRPr lang="ru-RU"/>
        </a:p>
      </dgm:t>
    </dgm:pt>
    <dgm:pt modelId="{D0B6427B-C0B5-462F-9E6D-A759F229EA95}">
      <dgm:prSet/>
      <dgm:spPr/>
      <dgm:t>
        <a:bodyPr/>
        <a:lstStyle/>
        <a:p>
          <a:pPr rtl="0"/>
          <a:r>
            <a:rPr lang="ru-RU" smtClean="0"/>
            <a:t>Печатаем!</a:t>
          </a:r>
          <a:endParaRPr lang="ru-RU"/>
        </a:p>
      </dgm:t>
    </dgm:pt>
    <dgm:pt modelId="{20FA1E9C-F8BB-4BF6-BDC2-C1E3A09A391C}" type="parTrans" cxnId="{67AD65DC-2A3C-4019-9385-4055731997C7}">
      <dgm:prSet/>
      <dgm:spPr/>
      <dgm:t>
        <a:bodyPr/>
        <a:lstStyle/>
        <a:p>
          <a:endParaRPr lang="ru-RU"/>
        </a:p>
      </dgm:t>
    </dgm:pt>
    <dgm:pt modelId="{46E38CAE-C629-4E46-867B-093D04F150F9}" type="sibTrans" cxnId="{67AD65DC-2A3C-4019-9385-4055731997C7}">
      <dgm:prSet/>
      <dgm:spPr/>
      <dgm:t>
        <a:bodyPr/>
        <a:lstStyle/>
        <a:p>
          <a:endParaRPr lang="ru-RU"/>
        </a:p>
      </dgm:t>
    </dgm:pt>
    <dgm:pt modelId="{2D5C63D0-0866-4317-9502-2C1DD8F65B3A}" type="pres">
      <dgm:prSet presAssocID="{FD619D50-1B8D-4D42-8EFB-032AA1978A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09D3A-72F5-477B-BDA0-7221C0054FC6}" type="pres">
      <dgm:prSet presAssocID="{0E524461-BD84-4A74-91E3-6DB20AD12A63}" presName="composite" presStyleCnt="0"/>
      <dgm:spPr/>
    </dgm:pt>
    <dgm:pt modelId="{17D3BAEC-6052-421D-A810-75DA9B4E43C6}" type="pres">
      <dgm:prSet presAssocID="{0E524461-BD84-4A74-91E3-6DB20AD12A63}" presName="imgShp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5050"/>
          </a:solidFill>
        </a:ln>
      </dgm:spPr>
      <dgm:t>
        <a:bodyPr/>
        <a:lstStyle/>
        <a:p>
          <a:endParaRPr lang="ru-RU"/>
        </a:p>
      </dgm:t>
    </dgm:pt>
    <dgm:pt modelId="{0F0F9084-C671-4439-8514-CB186A417491}" type="pres">
      <dgm:prSet presAssocID="{0E524461-BD84-4A74-91E3-6DB20AD12A6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423F8-F405-40EA-9FAF-7CBA71578617}" type="pres">
      <dgm:prSet presAssocID="{8EB0237F-D416-4EBB-BC49-76FEEA32E600}" presName="spacing" presStyleCnt="0"/>
      <dgm:spPr/>
    </dgm:pt>
    <dgm:pt modelId="{BB662E62-E383-4CE1-A78B-3CDB17622E88}" type="pres">
      <dgm:prSet presAssocID="{09AB73E7-4F16-4065-937B-128F1EABC37B}" presName="composite" presStyleCnt="0"/>
      <dgm:spPr/>
    </dgm:pt>
    <dgm:pt modelId="{073CFBF4-BD96-4E13-98CA-A06842051D63}" type="pres">
      <dgm:prSet presAssocID="{09AB73E7-4F16-4065-937B-128F1EABC37B}" presName="imgShp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B1B1DCF-BA0C-45B8-AC88-C3148632D749}" type="pres">
      <dgm:prSet presAssocID="{09AB73E7-4F16-4065-937B-128F1EABC37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23A3B-083C-49BD-8F54-8F2CF0616CCF}" type="pres">
      <dgm:prSet presAssocID="{FB4F9DA5-A1C0-4129-BE9C-96441735F929}" presName="spacing" presStyleCnt="0"/>
      <dgm:spPr/>
    </dgm:pt>
    <dgm:pt modelId="{D3ADC5CF-E125-4561-91DC-A471F5D4BD6B}" type="pres">
      <dgm:prSet presAssocID="{156C3EBE-DC98-4D23-9307-62B18EF53AD7}" presName="composite" presStyleCnt="0"/>
      <dgm:spPr/>
    </dgm:pt>
    <dgm:pt modelId="{7CB2680D-64DF-4F5C-AA3F-16EED73E0BFF}" type="pres">
      <dgm:prSet presAssocID="{156C3EBE-DC98-4D23-9307-62B18EF53AD7}" presName="imgShp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02ADD4BC-9D96-4750-9767-F70DB4BE5827}" type="pres">
      <dgm:prSet presAssocID="{156C3EBE-DC98-4D23-9307-62B18EF53AD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9C544-E4F9-46CB-88C3-4A47B247FF80}" type="pres">
      <dgm:prSet presAssocID="{CA77F25B-B5A9-4552-BA57-736313E0BB5B}" presName="spacing" presStyleCnt="0"/>
      <dgm:spPr/>
    </dgm:pt>
    <dgm:pt modelId="{CBF8FB4F-A772-4322-99F1-2A095BB8FEB3}" type="pres">
      <dgm:prSet presAssocID="{D0B6427B-C0B5-462F-9E6D-A759F229EA95}" presName="composite" presStyleCnt="0"/>
      <dgm:spPr/>
    </dgm:pt>
    <dgm:pt modelId="{722F08B1-F459-4760-856F-C64CA414275C}" type="pres">
      <dgm:prSet presAssocID="{D0B6427B-C0B5-462F-9E6D-A759F229EA95}" presName="imgShp" presStyleLbl="fgImgPlace1" presStyleIdx="3" presStyleCnt="4" custLinFactNeighborX="165" custLinFactNeighborY="559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2AB2C9B-8695-4C5B-B141-05EE5CD332FB}" type="pres">
      <dgm:prSet presAssocID="{D0B6427B-C0B5-462F-9E6D-A759F229EA9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15C21D-DD0B-4E5C-8817-0A75C3077134}" type="presOf" srcId="{09AB73E7-4F16-4065-937B-128F1EABC37B}" destId="{BB1B1DCF-BA0C-45B8-AC88-C3148632D749}" srcOrd="0" destOrd="0" presId="urn:microsoft.com/office/officeart/2005/8/layout/vList3"/>
    <dgm:cxn modelId="{67AD65DC-2A3C-4019-9385-4055731997C7}" srcId="{FD619D50-1B8D-4D42-8EFB-032AA1978A73}" destId="{D0B6427B-C0B5-462F-9E6D-A759F229EA95}" srcOrd="3" destOrd="0" parTransId="{20FA1E9C-F8BB-4BF6-BDC2-C1E3A09A391C}" sibTransId="{46E38CAE-C629-4E46-867B-093D04F150F9}"/>
    <dgm:cxn modelId="{157E5FAC-909D-425B-BD73-14B3EC30C013}" srcId="{FD619D50-1B8D-4D42-8EFB-032AA1978A73}" destId="{0E524461-BD84-4A74-91E3-6DB20AD12A63}" srcOrd="0" destOrd="0" parTransId="{FF91BAA6-51D2-49F2-8BC4-5C3CDF91ED60}" sibTransId="{8EB0237F-D416-4EBB-BC49-76FEEA32E600}"/>
    <dgm:cxn modelId="{F01DE128-A5CE-40D6-977D-3216427E9C28}" type="presOf" srcId="{D0B6427B-C0B5-462F-9E6D-A759F229EA95}" destId="{72AB2C9B-8695-4C5B-B141-05EE5CD332FB}" srcOrd="0" destOrd="0" presId="urn:microsoft.com/office/officeart/2005/8/layout/vList3"/>
    <dgm:cxn modelId="{1AC96590-628B-4D5F-8AC5-70E2420E0BB4}" type="presOf" srcId="{FD619D50-1B8D-4D42-8EFB-032AA1978A73}" destId="{2D5C63D0-0866-4317-9502-2C1DD8F65B3A}" srcOrd="0" destOrd="0" presId="urn:microsoft.com/office/officeart/2005/8/layout/vList3"/>
    <dgm:cxn modelId="{E630F897-AACE-49D1-AF04-0D7B25D85BF0}" type="presOf" srcId="{156C3EBE-DC98-4D23-9307-62B18EF53AD7}" destId="{02ADD4BC-9D96-4750-9767-F70DB4BE5827}" srcOrd="0" destOrd="0" presId="urn:microsoft.com/office/officeart/2005/8/layout/vList3"/>
    <dgm:cxn modelId="{8D8C2011-F060-4938-BF16-CF9BE85C559A}" srcId="{FD619D50-1B8D-4D42-8EFB-032AA1978A73}" destId="{156C3EBE-DC98-4D23-9307-62B18EF53AD7}" srcOrd="2" destOrd="0" parTransId="{CDE06D9E-3F61-47EC-892C-637A095F33B5}" sibTransId="{CA77F25B-B5A9-4552-BA57-736313E0BB5B}"/>
    <dgm:cxn modelId="{2B410326-45DC-4440-BE36-024CF0D3B4B6}" type="presOf" srcId="{0E524461-BD84-4A74-91E3-6DB20AD12A63}" destId="{0F0F9084-C671-4439-8514-CB186A417491}" srcOrd="0" destOrd="0" presId="urn:microsoft.com/office/officeart/2005/8/layout/vList3"/>
    <dgm:cxn modelId="{76503479-BB39-4739-9D11-323911DB4FBA}" srcId="{FD619D50-1B8D-4D42-8EFB-032AA1978A73}" destId="{09AB73E7-4F16-4065-937B-128F1EABC37B}" srcOrd="1" destOrd="0" parTransId="{3D9CDD6B-0825-48DD-AFD1-E6F4C5DFBB3C}" sibTransId="{FB4F9DA5-A1C0-4129-BE9C-96441735F929}"/>
    <dgm:cxn modelId="{1A93DFCD-9C6F-439B-A9AC-2CF071E7EB9F}" type="presParOf" srcId="{2D5C63D0-0866-4317-9502-2C1DD8F65B3A}" destId="{2B209D3A-72F5-477B-BDA0-7221C0054FC6}" srcOrd="0" destOrd="0" presId="urn:microsoft.com/office/officeart/2005/8/layout/vList3"/>
    <dgm:cxn modelId="{E97043ED-A4AF-41A7-BD20-9D65B7A66A06}" type="presParOf" srcId="{2B209D3A-72F5-477B-BDA0-7221C0054FC6}" destId="{17D3BAEC-6052-421D-A810-75DA9B4E43C6}" srcOrd="0" destOrd="0" presId="urn:microsoft.com/office/officeart/2005/8/layout/vList3"/>
    <dgm:cxn modelId="{A8B5254F-F1D8-4A66-8EC1-BDE0C1FB9621}" type="presParOf" srcId="{2B209D3A-72F5-477B-BDA0-7221C0054FC6}" destId="{0F0F9084-C671-4439-8514-CB186A417491}" srcOrd="1" destOrd="0" presId="urn:microsoft.com/office/officeart/2005/8/layout/vList3"/>
    <dgm:cxn modelId="{AB600D88-470F-4605-8524-7FF7ED5647F5}" type="presParOf" srcId="{2D5C63D0-0866-4317-9502-2C1DD8F65B3A}" destId="{D1D423F8-F405-40EA-9FAF-7CBA71578617}" srcOrd="1" destOrd="0" presId="urn:microsoft.com/office/officeart/2005/8/layout/vList3"/>
    <dgm:cxn modelId="{80050F84-77D2-47A7-A0C9-7F96BE3416E9}" type="presParOf" srcId="{2D5C63D0-0866-4317-9502-2C1DD8F65B3A}" destId="{BB662E62-E383-4CE1-A78B-3CDB17622E88}" srcOrd="2" destOrd="0" presId="urn:microsoft.com/office/officeart/2005/8/layout/vList3"/>
    <dgm:cxn modelId="{3D12BE4F-6D98-44B7-883C-51978547B9DB}" type="presParOf" srcId="{BB662E62-E383-4CE1-A78B-3CDB17622E88}" destId="{073CFBF4-BD96-4E13-98CA-A06842051D63}" srcOrd="0" destOrd="0" presId="urn:microsoft.com/office/officeart/2005/8/layout/vList3"/>
    <dgm:cxn modelId="{50189333-E714-44B1-94F6-168D95F35F22}" type="presParOf" srcId="{BB662E62-E383-4CE1-A78B-3CDB17622E88}" destId="{BB1B1DCF-BA0C-45B8-AC88-C3148632D749}" srcOrd="1" destOrd="0" presId="urn:microsoft.com/office/officeart/2005/8/layout/vList3"/>
    <dgm:cxn modelId="{C4CB88EC-052B-46C3-B695-88E60A88F6AB}" type="presParOf" srcId="{2D5C63D0-0866-4317-9502-2C1DD8F65B3A}" destId="{BAB23A3B-083C-49BD-8F54-8F2CF0616CCF}" srcOrd="3" destOrd="0" presId="urn:microsoft.com/office/officeart/2005/8/layout/vList3"/>
    <dgm:cxn modelId="{346DB624-BF40-4FCD-8998-4407F1A44414}" type="presParOf" srcId="{2D5C63D0-0866-4317-9502-2C1DD8F65B3A}" destId="{D3ADC5CF-E125-4561-91DC-A471F5D4BD6B}" srcOrd="4" destOrd="0" presId="urn:microsoft.com/office/officeart/2005/8/layout/vList3"/>
    <dgm:cxn modelId="{0509BC33-D95D-4664-B96A-BA7787CFF8B3}" type="presParOf" srcId="{D3ADC5CF-E125-4561-91DC-A471F5D4BD6B}" destId="{7CB2680D-64DF-4F5C-AA3F-16EED73E0BFF}" srcOrd="0" destOrd="0" presId="urn:microsoft.com/office/officeart/2005/8/layout/vList3"/>
    <dgm:cxn modelId="{444D1976-1D59-4C33-AF45-E0E1F3DB803C}" type="presParOf" srcId="{D3ADC5CF-E125-4561-91DC-A471F5D4BD6B}" destId="{02ADD4BC-9D96-4750-9767-F70DB4BE5827}" srcOrd="1" destOrd="0" presId="urn:microsoft.com/office/officeart/2005/8/layout/vList3"/>
    <dgm:cxn modelId="{9591F26F-D0F0-418A-9E3C-79969906C70A}" type="presParOf" srcId="{2D5C63D0-0866-4317-9502-2C1DD8F65B3A}" destId="{5399C544-E4F9-46CB-88C3-4A47B247FF80}" srcOrd="5" destOrd="0" presId="urn:microsoft.com/office/officeart/2005/8/layout/vList3"/>
    <dgm:cxn modelId="{E1A27EDB-A9C7-4931-A87A-10D0BAF1BFEF}" type="presParOf" srcId="{2D5C63D0-0866-4317-9502-2C1DD8F65B3A}" destId="{CBF8FB4F-A772-4322-99F1-2A095BB8FEB3}" srcOrd="6" destOrd="0" presId="urn:microsoft.com/office/officeart/2005/8/layout/vList3"/>
    <dgm:cxn modelId="{C05E0E19-E639-4E5D-8B23-A27829B8DC5A}" type="presParOf" srcId="{CBF8FB4F-A772-4322-99F1-2A095BB8FEB3}" destId="{722F08B1-F459-4760-856F-C64CA414275C}" srcOrd="0" destOrd="0" presId="urn:microsoft.com/office/officeart/2005/8/layout/vList3"/>
    <dgm:cxn modelId="{F9967A99-245F-46C9-8228-62C09F9DA97E}" type="presParOf" srcId="{CBF8FB4F-A772-4322-99F1-2A095BB8FEB3}" destId="{72AB2C9B-8695-4C5B-B141-05EE5CD332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19D50-1B8D-4D42-8EFB-032AA1978A73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524461-BD84-4A74-91E3-6DB20AD12A63}">
      <dgm:prSet/>
      <dgm:spPr/>
      <dgm:t>
        <a:bodyPr/>
        <a:lstStyle/>
        <a:p>
          <a:pPr rtl="0"/>
          <a:r>
            <a:rPr lang="ru-RU" dirty="0" smtClean="0"/>
            <a:t>Берём терминал сбора данных</a:t>
          </a:r>
          <a:endParaRPr lang="ru-RU" dirty="0"/>
        </a:p>
      </dgm:t>
    </dgm:pt>
    <dgm:pt modelId="{FF91BAA6-51D2-49F2-8BC4-5C3CDF91ED60}" type="parTrans" cxnId="{157E5FAC-909D-425B-BD73-14B3EC30C013}">
      <dgm:prSet/>
      <dgm:spPr/>
      <dgm:t>
        <a:bodyPr/>
        <a:lstStyle/>
        <a:p>
          <a:endParaRPr lang="ru-RU"/>
        </a:p>
      </dgm:t>
    </dgm:pt>
    <dgm:pt modelId="{8EB0237F-D416-4EBB-BC49-76FEEA32E600}" type="sibTrans" cxnId="{157E5FAC-909D-425B-BD73-14B3EC30C013}">
      <dgm:prSet/>
      <dgm:spPr/>
      <dgm:t>
        <a:bodyPr/>
        <a:lstStyle/>
        <a:p>
          <a:endParaRPr lang="ru-RU"/>
        </a:p>
      </dgm:t>
    </dgm:pt>
    <dgm:pt modelId="{09AB73E7-4F16-4065-937B-128F1EABC37B}">
      <dgm:prSet/>
      <dgm:spPr/>
      <dgm:t>
        <a:bodyPr/>
        <a:lstStyle/>
        <a:p>
          <a:pPr rtl="0"/>
          <a:r>
            <a:rPr lang="ru-RU" dirty="0" smtClean="0"/>
            <a:t>Сканируем штрихкоды </a:t>
          </a:r>
          <a:endParaRPr lang="ru-RU" dirty="0"/>
        </a:p>
      </dgm:t>
    </dgm:pt>
    <dgm:pt modelId="{3D9CDD6B-0825-48DD-AFD1-E6F4C5DFBB3C}" type="parTrans" cxnId="{76503479-BB39-4739-9D11-323911DB4FBA}">
      <dgm:prSet/>
      <dgm:spPr/>
      <dgm:t>
        <a:bodyPr/>
        <a:lstStyle/>
        <a:p>
          <a:endParaRPr lang="ru-RU"/>
        </a:p>
      </dgm:t>
    </dgm:pt>
    <dgm:pt modelId="{FB4F9DA5-A1C0-4129-BE9C-96441735F929}" type="sibTrans" cxnId="{76503479-BB39-4739-9D11-323911DB4FBA}">
      <dgm:prSet/>
      <dgm:spPr/>
      <dgm:t>
        <a:bodyPr/>
        <a:lstStyle/>
        <a:p>
          <a:endParaRPr lang="ru-RU"/>
        </a:p>
      </dgm:t>
    </dgm:pt>
    <dgm:pt modelId="{156C3EBE-DC98-4D23-9307-62B18EF53AD7}">
      <dgm:prSet/>
      <dgm:spPr/>
      <dgm:t>
        <a:bodyPr/>
        <a:lstStyle/>
        <a:p>
          <a:pPr rtl="0"/>
          <a:r>
            <a:rPr lang="ru-RU" dirty="0" smtClean="0"/>
            <a:t>Просматриваем на экране информацию о найденных позициях</a:t>
          </a:r>
          <a:endParaRPr lang="ru-RU" dirty="0"/>
        </a:p>
      </dgm:t>
    </dgm:pt>
    <dgm:pt modelId="{CDE06D9E-3F61-47EC-892C-637A095F33B5}" type="parTrans" cxnId="{8D8C2011-F060-4938-BF16-CF9BE85C559A}">
      <dgm:prSet/>
      <dgm:spPr/>
      <dgm:t>
        <a:bodyPr/>
        <a:lstStyle/>
        <a:p>
          <a:endParaRPr lang="ru-RU"/>
        </a:p>
      </dgm:t>
    </dgm:pt>
    <dgm:pt modelId="{CA77F25B-B5A9-4552-BA57-736313E0BB5B}" type="sibTrans" cxnId="{8D8C2011-F060-4938-BF16-CF9BE85C559A}">
      <dgm:prSet/>
      <dgm:spPr/>
      <dgm:t>
        <a:bodyPr/>
        <a:lstStyle/>
        <a:p>
          <a:endParaRPr lang="ru-RU"/>
        </a:p>
      </dgm:t>
    </dgm:pt>
    <dgm:pt modelId="{D0B6427B-C0B5-462F-9E6D-A759F229EA95}">
      <dgm:prSet/>
      <dgm:spPr/>
      <dgm:t>
        <a:bodyPr/>
        <a:lstStyle/>
        <a:p>
          <a:pPr rtl="0"/>
          <a:r>
            <a:rPr lang="ru-RU" dirty="0" smtClean="0"/>
            <a:t>Готово!</a:t>
          </a:r>
          <a:endParaRPr lang="ru-RU" dirty="0"/>
        </a:p>
      </dgm:t>
    </dgm:pt>
    <dgm:pt modelId="{20FA1E9C-F8BB-4BF6-BDC2-C1E3A09A391C}" type="parTrans" cxnId="{67AD65DC-2A3C-4019-9385-4055731997C7}">
      <dgm:prSet/>
      <dgm:spPr/>
      <dgm:t>
        <a:bodyPr/>
        <a:lstStyle/>
        <a:p>
          <a:endParaRPr lang="ru-RU"/>
        </a:p>
      </dgm:t>
    </dgm:pt>
    <dgm:pt modelId="{46E38CAE-C629-4E46-867B-093D04F150F9}" type="sibTrans" cxnId="{67AD65DC-2A3C-4019-9385-4055731997C7}">
      <dgm:prSet/>
      <dgm:spPr/>
      <dgm:t>
        <a:bodyPr/>
        <a:lstStyle/>
        <a:p>
          <a:endParaRPr lang="ru-RU"/>
        </a:p>
      </dgm:t>
    </dgm:pt>
    <dgm:pt modelId="{2D5C63D0-0866-4317-9502-2C1DD8F65B3A}" type="pres">
      <dgm:prSet presAssocID="{FD619D50-1B8D-4D42-8EFB-032AA1978A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09D3A-72F5-477B-BDA0-7221C0054FC6}" type="pres">
      <dgm:prSet presAssocID="{0E524461-BD84-4A74-91E3-6DB20AD12A63}" presName="composite" presStyleCnt="0"/>
      <dgm:spPr/>
    </dgm:pt>
    <dgm:pt modelId="{17D3BAEC-6052-421D-A810-75DA9B4E43C6}" type="pres">
      <dgm:prSet presAssocID="{0E524461-BD84-4A74-91E3-6DB20AD12A63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0F0F9084-C671-4439-8514-CB186A417491}" type="pres">
      <dgm:prSet presAssocID="{0E524461-BD84-4A74-91E3-6DB20AD12A6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423F8-F405-40EA-9FAF-7CBA71578617}" type="pres">
      <dgm:prSet presAssocID="{8EB0237F-D416-4EBB-BC49-76FEEA32E600}" presName="spacing" presStyleCnt="0"/>
      <dgm:spPr/>
    </dgm:pt>
    <dgm:pt modelId="{BB662E62-E383-4CE1-A78B-3CDB17622E88}" type="pres">
      <dgm:prSet presAssocID="{09AB73E7-4F16-4065-937B-128F1EABC37B}" presName="composite" presStyleCnt="0"/>
      <dgm:spPr/>
    </dgm:pt>
    <dgm:pt modelId="{073CFBF4-BD96-4E13-98CA-A06842051D63}" type="pres">
      <dgm:prSet presAssocID="{09AB73E7-4F16-4065-937B-128F1EABC37B}" presName="imgShp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B1B1DCF-BA0C-45B8-AC88-C3148632D749}" type="pres">
      <dgm:prSet presAssocID="{09AB73E7-4F16-4065-937B-128F1EABC37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23A3B-083C-49BD-8F54-8F2CF0616CCF}" type="pres">
      <dgm:prSet presAssocID="{FB4F9DA5-A1C0-4129-BE9C-96441735F929}" presName="spacing" presStyleCnt="0"/>
      <dgm:spPr/>
    </dgm:pt>
    <dgm:pt modelId="{D3ADC5CF-E125-4561-91DC-A471F5D4BD6B}" type="pres">
      <dgm:prSet presAssocID="{156C3EBE-DC98-4D23-9307-62B18EF53AD7}" presName="composite" presStyleCnt="0"/>
      <dgm:spPr/>
    </dgm:pt>
    <dgm:pt modelId="{7CB2680D-64DF-4F5C-AA3F-16EED73E0BFF}" type="pres">
      <dgm:prSet presAssocID="{156C3EBE-DC98-4D23-9307-62B18EF53AD7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02ADD4BC-9D96-4750-9767-F70DB4BE5827}" type="pres">
      <dgm:prSet presAssocID="{156C3EBE-DC98-4D23-9307-62B18EF53AD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9C544-E4F9-46CB-88C3-4A47B247FF80}" type="pres">
      <dgm:prSet presAssocID="{CA77F25B-B5A9-4552-BA57-736313E0BB5B}" presName="spacing" presStyleCnt="0"/>
      <dgm:spPr/>
    </dgm:pt>
    <dgm:pt modelId="{CBF8FB4F-A772-4322-99F1-2A095BB8FEB3}" type="pres">
      <dgm:prSet presAssocID="{D0B6427B-C0B5-462F-9E6D-A759F229EA95}" presName="composite" presStyleCnt="0"/>
      <dgm:spPr/>
    </dgm:pt>
    <dgm:pt modelId="{722F08B1-F459-4760-856F-C64CA414275C}" type="pres">
      <dgm:prSet presAssocID="{D0B6427B-C0B5-462F-9E6D-A759F229EA95}" presName="imgShp" presStyleLbl="fgImgPlace1" presStyleIdx="3" presStyleCnt="4" custLinFactNeighborX="165" custLinFactNeighborY="559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2AB2C9B-8695-4C5B-B141-05EE5CD332FB}" type="pres">
      <dgm:prSet presAssocID="{D0B6427B-C0B5-462F-9E6D-A759F229EA9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27FFB-2C57-48FB-ABDE-5DECD3DF7991}" type="presOf" srcId="{09AB73E7-4F16-4065-937B-128F1EABC37B}" destId="{BB1B1DCF-BA0C-45B8-AC88-C3148632D749}" srcOrd="0" destOrd="0" presId="urn:microsoft.com/office/officeart/2005/8/layout/vList3"/>
    <dgm:cxn modelId="{67AD65DC-2A3C-4019-9385-4055731997C7}" srcId="{FD619D50-1B8D-4D42-8EFB-032AA1978A73}" destId="{D0B6427B-C0B5-462F-9E6D-A759F229EA95}" srcOrd="3" destOrd="0" parTransId="{20FA1E9C-F8BB-4BF6-BDC2-C1E3A09A391C}" sibTransId="{46E38CAE-C629-4E46-867B-093D04F150F9}"/>
    <dgm:cxn modelId="{C6AFEAA4-6C5F-4F63-B072-6801F2FEC598}" type="presOf" srcId="{156C3EBE-DC98-4D23-9307-62B18EF53AD7}" destId="{02ADD4BC-9D96-4750-9767-F70DB4BE5827}" srcOrd="0" destOrd="0" presId="urn:microsoft.com/office/officeart/2005/8/layout/vList3"/>
    <dgm:cxn modelId="{157E5FAC-909D-425B-BD73-14B3EC30C013}" srcId="{FD619D50-1B8D-4D42-8EFB-032AA1978A73}" destId="{0E524461-BD84-4A74-91E3-6DB20AD12A63}" srcOrd="0" destOrd="0" parTransId="{FF91BAA6-51D2-49F2-8BC4-5C3CDF91ED60}" sibTransId="{8EB0237F-D416-4EBB-BC49-76FEEA32E600}"/>
    <dgm:cxn modelId="{BC4CC6F4-3D4B-4674-875D-1DAC62317C58}" type="presOf" srcId="{0E524461-BD84-4A74-91E3-6DB20AD12A63}" destId="{0F0F9084-C671-4439-8514-CB186A417491}" srcOrd="0" destOrd="0" presId="urn:microsoft.com/office/officeart/2005/8/layout/vList3"/>
    <dgm:cxn modelId="{4526F0AE-528F-45C6-98E4-7A219BC142E7}" type="presOf" srcId="{D0B6427B-C0B5-462F-9E6D-A759F229EA95}" destId="{72AB2C9B-8695-4C5B-B141-05EE5CD332FB}" srcOrd="0" destOrd="0" presId="urn:microsoft.com/office/officeart/2005/8/layout/vList3"/>
    <dgm:cxn modelId="{8D8C2011-F060-4938-BF16-CF9BE85C559A}" srcId="{FD619D50-1B8D-4D42-8EFB-032AA1978A73}" destId="{156C3EBE-DC98-4D23-9307-62B18EF53AD7}" srcOrd="2" destOrd="0" parTransId="{CDE06D9E-3F61-47EC-892C-637A095F33B5}" sibTransId="{CA77F25B-B5A9-4552-BA57-736313E0BB5B}"/>
    <dgm:cxn modelId="{614573F8-5E8E-4D52-B1E7-39B0BCEF2192}" type="presOf" srcId="{FD619D50-1B8D-4D42-8EFB-032AA1978A73}" destId="{2D5C63D0-0866-4317-9502-2C1DD8F65B3A}" srcOrd="0" destOrd="0" presId="urn:microsoft.com/office/officeart/2005/8/layout/vList3"/>
    <dgm:cxn modelId="{76503479-BB39-4739-9D11-323911DB4FBA}" srcId="{FD619D50-1B8D-4D42-8EFB-032AA1978A73}" destId="{09AB73E7-4F16-4065-937B-128F1EABC37B}" srcOrd="1" destOrd="0" parTransId="{3D9CDD6B-0825-48DD-AFD1-E6F4C5DFBB3C}" sibTransId="{FB4F9DA5-A1C0-4129-BE9C-96441735F929}"/>
    <dgm:cxn modelId="{5DC6BDC5-4447-4BDD-A1F7-B23FA9EE0833}" type="presParOf" srcId="{2D5C63D0-0866-4317-9502-2C1DD8F65B3A}" destId="{2B209D3A-72F5-477B-BDA0-7221C0054FC6}" srcOrd="0" destOrd="0" presId="urn:microsoft.com/office/officeart/2005/8/layout/vList3"/>
    <dgm:cxn modelId="{AD358B3C-C664-4D3A-8EAB-973649AC2D23}" type="presParOf" srcId="{2B209D3A-72F5-477B-BDA0-7221C0054FC6}" destId="{17D3BAEC-6052-421D-A810-75DA9B4E43C6}" srcOrd="0" destOrd="0" presId="urn:microsoft.com/office/officeart/2005/8/layout/vList3"/>
    <dgm:cxn modelId="{F7F899AA-57DB-4B1D-9F61-76FD420F54C4}" type="presParOf" srcId="{2B209D3A-72F5-477B-BDA0-7221C0054FC6}" destId="{0F0F9084-C671-4439-8514-CB186A417491}" srcOrd="1" destOrd="0" presId="urn:microsoft.com/office/officeart/2005/8/layout/vList3"/>
    <dgm:cxn modelId="{3AEDE395-69D4-4407-B709-B6BB29241019}" type="presParOf" srcId="{2D5C63D0-0866-4317-9502-2C1DD8F65B3A}" destId="{D1D423F8-F405-40EA-9FAF-7CBA71578617}" srcOrd="1" destOrd="0" presId="urn:microsoft.com/office/officeart/2005/8/layout/vList3"/>
    <dgm:cxn modelId="{1B1DDADE-781A-4D53-A2B0-8B7762DA8C7E}" type="presParOf" srcId="{2D5C63D0-0866-4317-9502-2C1DD8F65B3A}" destId="{BB662E62-E383-4CE1-A78B-3CDB17622E88}" srcOrd="2" destOrd="0" presId="urn:microsoft.com/office/officeart/2005/8/layout/vList3"/>
    <dgm:cxn modelId="{CE6D48CB-970F-45D4-9706-4895E5E588C1}" type="presParOf" srcId="{BB662E62-E383-4CE1-A78B-3CDB17622E88}" destId="{073CFBF4-BD96-4E13-98CA-A06842051D63}" srcOrd="0" destOrd="0" presId="urn:microsoft.com/office/officeart/2005/8/layout/vList3"/>
    <dgm:cxn modelId="{CD58596A-4CC9-4A76-BD3D-5CA3F29DD780}" type="presParOf" srcId="{BB662E62-E383-4CE1-A78B-3CDB17622E88}" destId="{BB1B1DCF-BA0C-45B8-AC88-C3148632D749}" srcOrd="1" destOrd="0" presId="urn:microsoft.com/office/officeart/2005/8/layout/vList3"/>
    <dgm:cxn modelId="{F994E1D5-E7CA-42F5-B6FE-3C0241477D6B}" type="presParOf" srcId="{2D5C63D0-0866-4317-9502-2C1DD8F65B3A}" destId="{BAB23A3B-083C-49BD-8F54-8F2CF0616CCF}" srcOrd="3" destOrd="0" presId="urn:microsoft.com/office/officeart/2005/8/layout/vList3"/>
    <dgm:cxn modelId="{23CA97D4-7E9E-40EA-96AF-3F9F89322CE1}" type="presParOf" srcId="{2D5C63D0-0866-4317-9502-2C1DD8F65B3A}" destId="{D3ADC5CF-E125-4561-91DC-A471F5D4BD6B}" srcOrd="4" destOrd="0" presId="urn:microsoft.com/office/officeart/2005/8/layout/vList3"/>
    <dgm:cxn modelId="{D6D84CFE-F07A-45DE-BA35-08DCAA47B1B5}" type="presParOf" srcId="{D3ADC5CF-E125-4561-91DC-A471F5D4BD6B}" destId="{7CB2680D-64DF-4F5C-AA3F-16EED73E0BFF}" srcOrd="0" destOrd="0" presId="urn:microsoft.com/office/officeart/2005/8/layout/vList3"/>
    <dgm:cxn modelId="{66873521-02C0-4827-8C99-17FD259D9874}" type="presParOf" srcId="{D3ADC5CF-E125-4561-91DC-A471F5D4BD6B}" destId="{02ADD4BC-9D96-4750-9767-F70DB4BE5827}" srcOrd="1" destOrd="0" presId="urn:microsoft.com/office/officeart/2005/8/layout/vList3"/>
    <dgm:cxn modelId="{86CD28A0-B876-496D-8A78-F6C64DFB4187}" type="presParOf" srcId="{2D5C63D0-0866-4317-9502-2C1DD8F65B3A}" destId="{5399C544-E4F9-46CB-88C3-4A47B247FF80}" srcOrd="5" destOrd="0" presId="urn:microsoft.com/office/officeart/2005/8/layout/vList3"/>
    <dgm:cxn modelId="{E5FA4650-FF4A-4246-A229-F8DEAC926740}" type="presParOf" srcId="{2D5C63D0-0866-4317-9502-2C1DD8F65B3A}" destId="{CBF8FB4F-A772-4322-99F1-2A095BB8FEB3}" srcOrd="6" destOrd="0" presId="urn:microsoft.com/office/officeart/2005/8/layout/vList3"/>
    <dgm:cxn modelId="{C7ED0DA1-24ED-41C8-8926-9B047C6842A6}" type="presParOf" srcId="{CBF8FB4F-A772-4322-99F1-2A095BB8FEB3}" destId="{722F08B1-F459-4760-856F-C64CA414275C}" srcOrd="0" destOrd="0" presId="urn:microsoft.com/office/officeart/2005/8/layout/vList3"/>
    <dgm:cxn modelId="{890ACE1F-06C3-4B65-825F-26952EE1BD8F}" type="presParOf" srcId="{CBF8FB4F-A772-4322-99F1-2A095BB8FEB3}" destId="{72AB2C9B-8695-4C5B-B141-05EE5CD332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19D50-1B8D-4D42-8EFB-032AA1978A73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524461-BD84-4A74-91E3-6DB20AD12A63}">
      <dgm:prSet/>
      <dgm:spPr/>
      <dgm:t>
        <a:bodyPr/>
        <a:lstStyle/>
        <a:p>
          <a:pPr rtl="0"/>
          <a:r>
            <a:rPr lang="ru-RU" dirty="0" smtClean="0"/>
            <a:t>Подключаем терминал к компьютеру</a:t>
          </a:r>
          <a:endParaRPr lang="ru-RU" dirty="0"/>
        </a:p>
      </dgm:t>
    </dgm:pt>
    <dgm:pt modelId="{FF91BAA6-51D2-49F2-8BC4-5C3CDF91ED60}" type="parTrans" cxnId="{157E5FAC-909D-425B-BD73-14B3EC30C013}">
      <dgm:prSet/>
      <dgm:spPr/>
      <dgm:t>
        <a:bodyPr/>
        <a:lstStyle/>
        <a:p>
          <a:endParaRPr lang="ru-RU"/>
        </a:p>
      </dgm:t>
    </dgm:pt>
    <dgm:pt modelId="{8EB0237F-D416-4EBB-BC49-76FEEA32E600}" type="sibTrans" cxnId="{157E5FAC-909D-425B-BD73-14B3EC30C013}">
      <dgm:prSet/>
      <dgm:spPr/>
      <dgm:t>
        <a:bodyPr/>
        <a:lstStyle/>
        <a:p>
          <a:endParaRPr lang="ru-RU"/>
        </a:p>
      </dgm:t>
    </dgm:pt>
    <dgm:pt modelId="{09AB73E7-4F16-4065-937B-128F1EABC37B}">
      <dgm:prSet/>
      <dgm:spPr/>
      <dgm:t>
        <a:bodyPr/>
        <a:lstStyle/>
        <a:p>
          <a:pPr rtl="0"/>
          <a:r>
            <a:rPr lang="ru-RU" dirty="0" smtClean="0"/>
            <a:t>Скачиваем данные в 1С</a:t>
          </a:r>
          <a:endParaRPr lang="ru-RU" dirty="0"/>
        </a:p>
      </dgm:t>
    </dgm:pt>
    <dgm:pt modelId="{3D9CDD6B-0825-48DD-AFD1-E6F4C5DFBB3C}" type="parTrans" cxnId="{76503479-BB39-4739-9D11-323911DB4FBA}">
      <dgm:prSet/>
      <dgm:spPr/>
      <dgm:t>
        <a:bodyPr/>
        <a:lstStyle/>
        <a:p>
          <a:endParaRPr lang="ru-RU"/>
        </a:p>
      </dgm:t>
    </dgm:pt>
    <dgm:pt modelId="{FB4F9DA5-A1C0-4129-BE9C-96441735F929}" type="sibTrans" cxnId="{76503479-BB39-4739-9D11-323911DB4FBA}">
      <dgm:prSet/>
      <dgm:spPr/>
      <dgm:t>
        <a:bodyPr/>
        <a:lstStyle/>
        <a:p>
          <a:endParaRPr lang="ru-RU"/>
        </a:p>
      </dgm:t>
    </dgm:pt>
    <dgm:pt modelId="{156C3EBE-DC98-4D23-9307-62B18EF53AD7}">
      <dgm:prSet/>
      <dgm:spPr/>
      <dgm:t>
        <a:bodyPr/>
        <a:lstStyle/>
        <a:p>
          <a:pPr rtl="0"/>
          <a:r>
            <a:rPr lang="ru-RU" dirty="0" smtClean="0"/>
            <a:t>Выбираем документ для печати</a:t>
          </a:r>
          <a:endParaRPr lang="ru-RU" dirty="0"/>
        </a:p>
      </dgm:t>
    </dgm:pt>
    <dgm:pt modelId="{CDE06D9E-3F61-47EC-892C-637A095F33B5}" type="parTrans" cxnId="{8D8C2011-F060-4938-BF16-CF9BE85C559A}">
      <dgm:prSet/>
      <dgm:spPr/>
      <dgm:t>
        <a:bodyPr/>
        <a:lstStyle/>
        <a:p>
          <a:endParaRPr lang="ru-RU"/>
        </a:p>
      </dgm:t>
    </dgm:pt>
    <dgm:pt modelId="{CA77F25B-B5A9-4552-BA57-736313E0BB5B}" type="sibTrans" cxnId="{8D8C2011-F060-4938-BF16-CF9BE85C559A}">
      <dgm:prSet/>
      <dgm:spPr/>
      <dgm:t>
        <a:bodyPr/>
        <a:lstStyle/>
        <a:p>
          <a:endParaRPr lang="ru-RU"/>
        </a:p>
      </dgm:t>
    </dgm:pt>
    <dgm:pt modelId="{D0B6427B-C0B5-462F-9E6D-A759F229EA95}">
      <dgm:prSet/>
      <dgm:spPr/>
      <dgm:t>
        <a:bodyPr/>
        <a:lstStyle/>
        <a:p>
          <a:pPr rtl="0"/>
          <a:r>
            <a:rPr lang="ru-RU" dirty="0" smtClean="0"/>
            <a:t>Печатаем готовые отчёты</a:t>
          </a:r>
          <a:endParaRPr lang="ru-RU" dirty="0"/>
        </a:p>
      </dgm:t>
    </dgm:pt>
    <dgm:pt modelId="{20FA1E9C-F8BB-4BF6-BDC2-C1E3A09A391C}" type="parTrans" cxnId="{67AD65DC-2A3C-4019-9385-4055731997C7}">
      <dgm:prSet/>
      <dgm:spPr/>
      <dgm:t>
        <a:bodyPr/>
        <a:lstStyle/>
        <a:p>
          <a:endParaRPr lang="ru-RU"/>
        </a:p>
      </dgm:t>
    </dgm:pt>
    <dgm:pt modelId="{46E38CAE-C629-4E46-867B-093D04F150F9}" type="sibTrans" cxnId="{67AD65DC-2A3C-4019-9385-4055731997C7}">
      <dgm:prSet/>
      <dgm:spPr/>
      <dgm:t>
        <a:bodyPr/>
        <a:lstStyle/>
        <a:p>
          <a:endParaRPr lang="ru-RU"/>
        </a:p>
      </dgm:t>
    </dgm:pt>
    <dgm:pt modelId="{2D5C63D0-0866-4317-9502-2C1DD8F65B3A}" type="pres">
      <dgm:prSet presAssocID="{FD619D50-1B8D-4D42-8EFB-032AA1978A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09D3A-72F5-477B-BDA0-7221C0054FC6}" type="pres">
      <dgm:prSet presAssocID="{0E524461-BD84-4A74-91E3-6DB20AD12A63}" presName="composite" presStyleCnt="0"/>
      <dgm:spPr/>
    </dgm:pt>
    <dgm:pt modelId="{17D3BAEC-6052-421D-A810-75DA9B4E43C6}" type="pres">
      <dgm:prSet presAssocID="{0E524461-BD84-4A74-91E3-6DB20AD12A63}" presName="imgShp" presStyleLbl="fgImgPlace1" presStyleIdx="0" presStyleCnt="4" custLinFactNeighborX="3133" custLinFactNeighborY="-177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0F0F9084-C671-4439-8514-CB186A417491}" type="pres">
      <dgm:prSet presAssocID="{0E524461-BD84-4A74-91E3-6DB20AD12A6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423F8-F405-40EA-9FAF-7CBA71578617}" type="pres">
      <dgm:prSet presAssocID="{8EB0237F-D416-4EBB-BC49-76FEEA32E600}" presName="spacing" presStyleCnt="0"/>
      <dgm:spPr/>
    </dgm:pt>
    <dgm:pt modelId="{BB662E62-E383-4CE1-A78B-3CDB17622E88}" type="pres">
      <dgm:prSet presAssocID="{09AB73E7-4F16-4065-937B-128F1EABC37B}" presName="composite" presStyleCnt="0"/>
      <dgm:spPr/>
    </dgm:pt>
    <dgm:pt modelId="{073CFBF4-BD96-4E13-98CA-A06842051D63}" type="pres">
      <dgm:prSet presAssocID="{09AB73E7-4F16-4065-937B-128F1EABC37B}" presName="imgShp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B1B1DCF-BA0C-45B8-AC88-C3148632D749}" type="pres">
      <dgm:prSet presAssocID="{09AB73E7-4F16-4065-937B-128F1EABC37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23A3B-083C-49BD-8F54-8F2CF0616CCF}" type="pres">
      <dgm:prSet presAssocID="{FB4F9DA5-A1C0-4129-BE9C-96441735F929}" presName="spacing" presStyleCnt="0"/>
      <dgm:spPr/>
    </dgm:pt>
    <dgm:pt modelId="{D3ADC5CF-E125-4561-91DC-A471F5D4BD6B}" type="pres">
      <dgm:prSet presAssocID="{156C3EBE-DC98-4D23-9307-62B18EF53AD7}" presName="composite" presStyleCnt="0"/>
      <dgm:spPr/>
    </dgm:pt>
    <dgm:pt modelId="{7CB2680D-64DF-4F5C-AA3F-16EED73E0BFF}" type="pres">
      <dgm:prSet presAssocID="{156C3EBE-DC98-4D23-9307-62B18EF53AD7}" presName="imgShp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02ADD4BC-9D96-4750-9767-F70DB4BE5827}" type="pres">
      <dgm:prSet presAssocID="{156C3EBE-DC98-4D23-9307-62B18EF53AD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9C544-E4F9-46CB-88C3-4A47B247FF80}" type="pres">
      <dgm:prSet presAssocID="{CA77F25B-B5A9-4552-BA57-736313E0BB5B}" presName="spacing" presStyleCnt="0"/>
      <dgm:spPr/>
    </dgm:pt>
    <dgm:pt modelId="{CBF8FB4F-A772-4322-99F1-2A095BB8FEB3}" type="pres">
      <dgm:prSet presAssocID="{D0B6427B-C0B5-462F-9E6D-A759F229EA95}" presName="composite" presStyleCnt="0"/>
      <dgm:spPr/>
    </dgm:pt>
    <dgm:pt modelId="{722F08B1-F459-4760-856F-C64CA414275C}" type="pres">
      <dgm:prSet presAssocID="{D0B6427B-C0B5-462F-9E6D-A759F229EA95}" presName="imgShp" presStyleLbl="fgImgPlace1" presStyleIdx="3" presStyleCnt="4" custLinFactNeighborX="165" custLinFactNeighborY="559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2AB2C9B-8695-4C5B-B141-05EE5CD332FB}" type="pres">
      <dgm:prSet presAssocID="{D0B6427B-C0B5-462F-9E6D-A759F229EA9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C2011-F060-4938-BF16-CF9BE85C559A}" srcId="{FD619D50-1B8D-4D42-8EFB-032AA1978A73}" destId="{156C3EBE-DC98-4D23-9307-62B18EF53AD7}" srcOrd="2" destOrd="0" parTransId="{CDE06D9E-3F61-47EC-892C-637A095F33B5}" sibTransId="{CA77F25B-B5A9-4552-BA57-736313E0BB5B}"/>
    <dgm:cxn modelId="{4E0BE029-A28D-4727-BA58-CFA7BDADDDEB}" type="presOf" srcId="{FD619D50-1B8D-4D42-8EFB-032AA1978A73}" destId="{2D5C63D0-0866-4317-9502-2C1DD8F65B3A}" srcOrd="0" destOrd="0" presId="urn:microsoft.com/office/officeart/2005/8/layout/vList3"/>
    <dgm:cxn modelId="{DC78C89C-D76E-466E-8132-A6EDC4B5B7D0}" type="presOf" srcId="{09AB73E7-4F16-4065-937B-128F1EABC37B}" destId="{BB1B1DCF-BA0C-45B8-AC88-C3148632D749}" srcOrd="0" destOrd="0" presId="urn:microsoft.com/office/officeart/2005/8/layout/vList3"/>
    <dgm:cxn modelId="{97EF1A6A-1B60-43DE-922C-A40ACD792BD0}" type="presOf" srcId="{156C3EBE-DC98-4D23-9307-62B18EF53AD7}" destId="{02ADD4BC-9D96-4750-9767-F70DB4BE5827}" srcOrd="0" destOrd="0" presId="urn:microsoft.com/office/officeart/2005/8/layout/vList3"/>
    <dgm:cxn modelId="{67AD65DC-2A3C-4019-9385-4055731997C7}" srcId="{FD619D50-1B8D-4D42-8EFB-032AA1978A73}" destId="{D0B6427B-C0B5-462F-9E6D-A759F229EA95}" srcOrd="3" destOrd="0" parTransId="{20FA1E9C-F8BB-4BF6-BDC2-C1E3A09A391C}" sibTransId="{46E38CAE-C629-4E46-867B-093D04F150F9}"/>
    <dgm:cxn modelId="{76503479-BB39-4739-9D11-323911DB4FBA}" srcId="{FD619D50-1B8D-4D42-8EFB-032AA1978A73}" destId="{09AB73E7-4F16-4065-937B-128F1EABC37B}" srcOrd="1" destOrd="0" parTransId="{3D9CDD6B-0825-48DD-AFD1-E6F4C5DFBB3C}" sibTransId="{FB4F9DA5-A1C0-4129-BE9C-96441735F929}"/>
    <dgm:cxn modelId="{D87BFB19-4786-426A-8911-0AC6D2C08F88}" type="presOf" srcId="{D0B6427B-C0B5-462F-9E6D-A759F229EA95}" destId="{72AB2C9B-8695-4C5B-B141-05EE5CD332FB}" srcOrd="0" destOrd="0" presId="urn:microsoft.com/office/officeart/2005/8/layout/vList3"/>
    <dgm:cxn modelId="{157E5FAC-909D-425B-BD73-14B3EC30C013}" srcId="{FD619D50-1B8D-4D42-8EFB-032AA1978A73}" destId="{0E524461-BD84-4A74-91E3-6DB20AD12A63}" srcOrd="0" destOrd="0" parTransId="{FF91BAA6-51D2-49F2-8BC4-5C3CDF91ED60}" sibTransId="{8EB0237F-D416-4EBB-BC49-76FEEA32E600}"/>
    <dgm:cxn modelId="{F076488E-7C57-4FD7-AF0D-EEBD43093865}" type="presOf" srcId="{0E524461-BD84-4A74-91E3-6DB20AD12A63}" destId="{0F0F9084-C671-4439-8514-CB186A417491}" srcOrd="0" destOrd="0" presId="urn:microsoft.com/office/officeart/2005/8/layout/vList3"/>
    <dgm:cxn modelId="{4D27938B-D5E0-4698-88F6-3D1307AB72DD}" type="presParOf" srcId="{2D5C63D0-0866-4317-9502-2C1DD8F65B3A}" destId="{2B209D3A-72F5-477B-BDA0-7221C0054FC6}" srcOrd="0" destOrd="0" presId="urn:microsoft.com/office/officeart/2005/8/layout/vList3"/>
    <dgm:cxn modelId="{DB9B5405-84DB-40A8-97DB-89278500DCC3}" type="presParOf" srcId="{2B209D3A-72F5-477B-BDA0-7221C0054FC6}" destId="{17D3BAEC-6052-421D-A810-75DA9B4E43C6}" srcOrd="0" destOrd="0" presId="urn:microsoft.com/office/officeart/2005/8/layout/vList3"/>
    <dgm:cxn modelId="{522BF227-0BC5-41A5-9908-1F664AAC18BD}" type="presParOf" srcId="{2B209D3A-72F5-477B-BDA0-7221C0054FC6}" destId="{0F0F9084-C671-4439-8514-CB186A417491}" srcOrd="1" destOrd="0" presId="urn:microsoft.com/office/officeart/2005/8/layout/vList3"/>
    <dgm:cxn modelId="{6CE7B1D1-5939-4733-8DB8-7A9D729EF795}" type="presParOf" srcId="{2D5C63D0-0866-4317-9502-2C1DD8F65B3A}" destId="{D1D423F8-F405-40EA-9FAF-7CBA71578617}" srcOrd="1" destOrd="0" presId="urn:microsoft.com/office/officeart/2005/8/layout/vList3"/>
    <dgm:cxn modelId="{DA004993-F875-40EA-8AE5-2B12F80FBEB1}" type="presParOf" srcId="{2D5C63D0-0866-4317-9502-2C1DD8F65B3A}" destId="{BB662E62-E383-4CE1-A78B-3CDB17622E88}" srcOrd="2" destOrd="0" presId="urn:microsoft.com/office/officeart/2005/8/layout/vList3"/>
    <dgm:cxn modelId="{1EF1F7F8-BAD6-42CB-AED9-B31951B22577}" type="presParOf" srcId="{BB662E62-E383-4CE1-A78B-3CDB17622E88}" destId="{073CFBF4-BD96-4E13-98CA-A06842051D63}" srcOrd="0" destOrd="0" presId="urn:microsoft.com/office/officeart/2005/8/layout/vList3"/>
    <dgm:cxn modelId="{48887FAD-994F-44FD-9708-40A5A97B1F74}" type="presParOf" srcId="{BB662E62-E383-4CE1-A78B-3CDB17622E88}" destId="{BB1B1DCF-BA0C-45B8-AC88-C3148632D749}" srcOrd="1" destOrd="0" presId="urn:microsoft.com/office/officeart/2005/8/layout/vList3"/>
    <dgm:cxn modelId="{C8BFF7D0-948F-44B7-B096-BD8A7A1FEE70}" type="presParOf" srcId="{2D5C63D0-0866-4317-9502-2C1DD8F65B3A}" destId="{BAB23A3B-083C-49BD-8F54-8F2CF0616CCF}" srcOrd="3" destOrd="0" presId="urn:microsoft.com/office/officeart/2005/8/layout/vList3"/>
    <dgm:cxn modelId="{6346C8AB-7234-4464-A834-0E4A2BCE7296}" type="presParOf" srcId="{2D5C63D0-0866-4317-9502-2C1DD8F65B3A}" destId="{D3ADC5CF-E125-4561-91DC-A471F5D4BD6B}" srcOrd="4" destOrd="0" presId="urn:microsoft.com/office/officeart/2005/8/layout/vList3"/>
    <dgm:cxn modelId="{A940A0D9-D0B3-469B-871A-577E8E6F3A1C}" type="presParOf" srcId="{D3ADC5CF-E125-4561-91DC-A471F5D4BD6B}" destId="{7CB2680D-64DF-4F5C-AA3F-16EED73E0BFF}" srcOrd="0" destOrd="0" presId="urn:microsoft.com/office/officeart/2005/8/layout/vList3"/>
    <dgm:cxn modelId="{56828059-2095-4354-8A79-6DFA266DFD5D}" type="presParOf" srcId="{D3ADC5CF-E125-4561-91DC-A471F5D4BD6B}" destId="{02ADD4BC-9D96-4750-9767-F70DB4BE5827}" srcOrd="1" destOrd="0" presId="urn:microsoft.com/office/officeart/2005/8/layout/vList3"/>
    <dgm:cxn modelId="{17F341AC-5D28-4611-9235-2E2616A23F9F}" type="presParOf" srcId="{2D5C63D0-0866-4317-9502-2C1DD8F65B3A}" destId="{5399C544-E4F9-46CB-88C3-4A47B247FF80}" srcOrd="5" destOrd="0" presId="urn:microsoft.com/office/officeart/2005/8/layout/vList3"/>
    <dgm:cxn modelId="{14A829DC-06A7-49BB-A722-1DAFAB012B75}" type="presParOf" srcId="{2D5C63D0-0866-4317-9502-2C1DD8F65B3A}" destId="{CBF8FB4F-A772-4322-99F1-2A095BB8FEB3}" srcOrd="6" destOrd="0" presId="urn:microsoft.com/office/officeart/2005/8/layout/vList3"/>
    <dgm:cxn modelId="{5FC699AF-38B9-40B8-9731-9F68FA969D3B}" type="presParOf" srcId="{CBF8FB4F-A772-4322-99F1-2A095BB8FEB3}" destId="{722F08B1-F459-4760-856F-C64CA414275C}" srcOrd="0" destOrd="0" presId="urn:microsoft.com/office/officeart/2005/8/layout/vList3"/>
    <dgm:cxn modelId="{A272B9FA-2848-45A8-B323-400AE579BD64}" type="presParOf" srcId="{CBF8FB4F-A772-4322-99F1-2A095BB8FEB3}" destId="{72AB2C9B-8695-4C5B-B141-05EE5CD332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F9084-C671-4439-8514-CB186A417491}">
      <dsp:nvSpPr>
        <dsp:cNvPr id="0" name=""/>
        <dsp:cNvSpPr/>
      </dsp:nvSpPr>
      <dsp:spPr>
        <a:xfrm rot="10800000">
          <a:off x="1616514" y="62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Подключаем принтер</a:t>
          </a:r>
          <a:endParaRPr lang="ru-RU" sz="2100" kern="1200"/>
        </a:p>
      </dsp:txBody>
      <dsp:txXfrm rot="10800000">
        <a:off x="1808186" y="626"/>
        <a:ext cx="5465165" cy="766687"/>
      </dsp:txXfrm>
    </dsp:sp>
    <dsp:sp modelId="{17D3BAEC-6052-421D-A810-75DA9B4E43C6}">
      <dsp:nvSpPr>
        <dsp:cNvPr id="0" name=""/>
        <dsp:cNvSpPr/>
      </dsp:nvSpPr>
      <dsp:spPr>
        <a:xfrm>
          <a:off x="1233170" y="626"/>
          <a:ext cx="766687" cy="76668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5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1B1DCF-BA0C-45B8-AC88-C3148632D749}">
      <dsp:nvSpPr>
        <dsp:cNvPr id="0" name=""/>
        <dsp:cNvSpPr/>
      </dsp:nvSpPr>
      <dsp:spPr>
        <a:xfrm rot="10800000">
          <a:off x="1616514" y="99617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Настраиваем внешний вид и размеры этикетки</a:t>
          </a:r>
          <a:endParaRPr lang="ru-RU" sz="2100" kern="1200" dirty="0"/>
        </a:p>
      </dsp:txBody>
      <dsp:txXfrm rot="10800000">
        <a:off x="1808186" y="996176"/>
        <a:ext cx="5465165" cy="766687"/>
      </dsp:txXfrm>
    </dsp:sp>
    <dsp:sp modelId="{073CFBF4-BD96-4E13-98CA-A06842051D63}">
      <dsp:nvSpPr>
        <dsp:cNvPr id="0" name=""/>
        <dsp:cNvSpPr/>
      </dsp:nvSpPr>
      <dsp:spPr>
        <a:xfrm>
          <a:off x="1233170" y="996176"/>
          <a:ext cx="766687" cy="76668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DD4BC-9D96-4750-9767-F70DB4BE5827}">
      <dsp:nvSpPr>
        <dsp:cNvPr id="0" name=""/>
        <dsp:cNvSpPr/>
      </dsp:nvSpPr>
      <dsp:spPr>
        <a:xfrm rot="10800000">
          <a:off x="1616514" y="199172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Выбираем, что будем маркировать</a:t>
          </a:r>
          <a:endParaRPr lang="ru-RU" sz="2100" kern="1200" dirty="0"/>
        </a:p>
      </dsp:txBody>
      <dsp:txXfrm rot="10800000">
        <a:off x="1808186" y="1991726"/>
        <a:ext cx="5465165" cy="766687"/>
      </dsp:txXfrm>
    </dsp:sp>
    <dsp:sp modelId="{7CB2680D-64DF-4F5C-AA3F-16EED73E0BFF}">
      <dsp:nvSpPr>
        <dsp:cNvPr id="0" name=""/>
        <dsp:cNvSpPr/>
      </dsp:nvSpPr>
      <dsp:spPr>
        <a:xfrm>
          <a:off x="1233170" y="1991726"/>
          <a:ext cx="766687" cy="766687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AB2C9B-8695-4C5B-B141-05EE5CD332FB}">
      <dsp:nvSpPr>
        <dsp:cNvPr id="0" name=""/>
        <dsp:cNvSpPr/>
      </dsp:nvSpPr>
      <dsp:spPr>
        <a:xfrm rot="10800000">
          <a:off x="1616514" y="298727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Печатаем!</a:t>
          </a:r>
          <a:endParaRPr lang="ru-RU" sz="2100" kern="1200"/>
        </a:p>
      </dsp:txBody>
      <dsp:txXfrm rot="10800000">
        <a:off x="1808186" y="2987276"/>
        <a:ext cx="5465165" cy="766687"/>
      </dsp:txXfrm>
    </dsp:sp>
    <dsp:sp modelId="{722F08B1-F459-4760-856F-C64CA414275C}">
      <dsp:nvSpPr>
        <dsp:cNvPr id="0" name=""/>
        <dsp:cNvSpPr/>
      </dsp:nvSpPr>
      <dsp:spPr>
        <a:xfrm>
          <a:off x="1234435" y="2987903"/>
          <a:ext cx="766687" cy="766687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F9084-C671-4439-8514-CB186A417491}">
      <dsp:nvSpPr>
        <dsp:cNvPr id="0" name=""/>
        <dsp:cNvSpPr/>
      </dsp:nvSpPr>
      <dsp:spPr>
        <a:xfrm rot="10800000">
          <a:off x="1616514" y="62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Берём терминал сбора данных</a:t>
          </a:r>
          <a:endParaRPr lang="ru-RU" sz="2100" kern="1200" dirty="0"/>
        </a:p>
      </dsp:txBody>
      <dsp:txXfrm rot="10800000">
        <a:off x="1808186" y="626"/>
        <a:ext cx="5465165" cy="766687"/>
      </dsp:txXfrm>
    </dsp:sp>
    <dsp:sp modelId="{17D3BAEC-6052-421D-A810-75DA9B4E43C6}">
      <dsp:nvSpPr>
        <dsp:cNvPr id="0" name=""/>
        <dsp:cNvSpPr/>
      </dsp:nvSpPr>
      <dsp:spPr>
        <a:xfrm>
          <a:off x="1233170" y="626"/>
          <a:ext cx="766687" cy="7666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1B1DCF-BA0C-45B8-AC88-C3148632D749}">
      <dsp:nvSpPr>
        <dsp:cNvPr id="0" name=""/>
        <dsp:cNvSpPr/>
      </dsp:nvSpPr>
      <dsp:spPr>
        <a:xfrm rot="10800000">
          <a:off x="1616514" y="99617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Сканируем штрихкоды </a:t>
          </a:r>
          <a:endParaRPr lang="ru-RU" sz="2100" kern="1200" dirty="0"/>
        </a:p>
      </dsp:txBody>
      <dsp:txXfrm rot="10800000">
        <a:off x="1808186" y="996176"/>
        <a:ext cx="5465165" cy="766687"/>
      </dsp:txXfrm>
    </dsp:sp>
    <dsp:sp modelId="{073CFBF4-BD96-4E13-98CA-A06842051D63}">
      <dsp:nvSpPr>
        <dsp:cNvPr id="0" name=""/>
        <dsp:cNvSpPr/>
      </dsp:nvSpPr>
      <dsp:spPr>
        <a:xfrm>
          <a:off x="1233170" y="996176"/>
          <a:ext cx="766687" cy="76668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DD4BC-9D96-4750-9767-F70DB4BE5827}">
      <dsp:nvSpPr>
        <dsp:cNvPr id="0" name=""/>
        <dsp:cNvSpPr/>
      </dsp:nvSpPr>
      <dsp:spPr>
        <a:xfrm rot="10800000">
          <a:off x="1616514" y="199172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Просматриваем на экране информацию о найденных позициях</a:t>
          </a:r>
          <a:endParaRPr lang="ru-RU" sz="2100" kern="1200" dirty="0"/>
        </a:p>
      </dsp:txBody>
      <dsp:txXfrm rot="10800000">
        <a:off x="1808186" y="1991726"/>
        <a:ext cx="5465165" cy="766687"/>
      </dsp:txXfrm>
    </dsp:sp>
    <dsp:sp modelId="{7CB2680D-64DF-4F5C-AA3F-16EED73E0BFF}">
      <dsp:nvSpPr>
        <dsp:cNvPr id="0" name=""/>
        <dsp:cNvSpPr/>
      </dsp:nvSpPr>
      <dsp:spPr>
        <a:xfrm>
          <a:off x="1233170" y="1991726"/>
          <a:ext cx="766687" cy="7666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AB2C9B-8695-4C5B-B141-05EE5CD332FB}">
      <dsp:nvSpPr>
        <dsp:cNvPr id="0" name=""/>
        <dsp:cNvSpPr/>
      </dsp:nvSpPr>
      <dsp:spPr>
        <a:xfrm rot="10800000">
          <a:off x="1616514" y="298727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Готово!</a:t>
          </a:r>
          <a:endParaRPr lang="ru-RU" sz="2100" kern="1200" dirty="0"/>
        </a:p>
      </dsp:txBody>
      <dsp:txXfrm rot="10800000">
        <a:off x="1808186" y="2987276"/>
        <a:ext cx="5465165" cy="766687"/>
      </dsp:txXfrm>
    </dsp:sp>
    <dsp:sp modelId="{722F08B1-F459-4760-856F-C64CA414275C}">
      <dsp:nvSpPr>
        <dsp:cNvPr id="0" name=""/>
        <dsp:cNvSpPr/>
      </dsp:nvSpPr>
      <dsp:spPr>
        <a:xfrm>
          <a:off x="1234435" y="2987903"/>
          <a:ext cx="766687" cy="766687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F9084-C671-4439-8514-CB186A417491}">
      <dsp:nvSpPr>
        <dsp:cNvPr id="0" name=""/>
        <dsp:cNvSpPr/>
      </dsp:nvSpPr>
      <dsp:spPr>
        <a:xfrm rot="10800000">
          <a:off x="1616514" y="62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Подключаем терминал к компьютеру</a:t>
          </a:r>
          <a:endParaRPr lang="ru-RU" sz="2400" kern="1200" dirty="0"/>
        </a:p>
      </dsp:txBody>
      <dsp:txXfrm rot="10800000">
        <a:off x="1808186" y="626"/>
        <a:ext cx="5465165" cy="766687"/>
      </dsp:txXfrm>
    </dsp:sp>
    <dsp:sp modelId="{17D3BAEC-6052-421D-A810-75DA9B4E43C6}">
      <dsp:nvSpPr>
        <dsp:cNvPr id="0" name=""/>
        <dsp:cNvSpPr/>
      </dsp:nvSpPr>
      <dsp:spPr>
        <a:xfrm>
          <a:off x="1257190" y="0"/>
          <a:ext cx="766687" cy="76668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1B1DCF-BA0C-45B8-AC88-C3148632D749}">
      <dsp:nvSpPr>
        <dsp:cNvPr id="0" name=""/>
        <dsp:cNvSpPr/>
      </dsp:nvSpPr>
      <dsp:spPr>
        <a:xfrm rot="10800000">
          <a:off x="1616514" y="99617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Скачиваем данные в 1С</a:t>
          </a:r>
          <a:endParaRPr lang="ru-RU" sz="2400" kern="1200" dirty="0"/>
        </a:p>
      </dsp:txBody>
      <dsp:txXfrm rot="10800000">
        <a:off x="1808186" y="996176"/>
        <a:ext cx="5465165" cy="766687"/>
      </dsp:txXfrm>
    </dsp:sp>
    <dsp:sp modelId="{073CFBF4-BD96-4E13-98CA-A06842051D63}">
      <dsp:nvSpPr>
        <dsp:cNvPr id="0" name=""/>
        <dsp:cNvSpPr/>
      </dsp:nvSpPr>
      <dsp:spPr>
        <a:xfrm>
          <a:off x="1233170" y="996176"/>
          <a:ext cx="766687" cy="76668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DD4BC-9D96-4750-9767-F70DB4BE5827}">
      <dsp:nvSpPr>
        <dsp:cNvPr id="0" name=""/>
        <dsp:cNvSpPr/>
      </dsp:nvSpPr>
      <dsp:spPr>
        <a:xfrm rot="10800000">
          <a:off x="1616514" y="199172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Выбираем документ для печати</a:t>
          </a:r>
          <a:endParaRPr lang="ru-RU" sz="2400" kern="1200" dirty="0"/>
        </a:p>
      </dsp:txBody>
      <dsp:txXfrm rot="10800000">
        <a:off x="1808186" y="1991726"/>
        <a:ext cx="5465165" cy="766687"/>
      </dsp:txXfrm>
    </dsp:sp>
    <dsp:sp modelId="{7CB2680D-64DF-4F5C-AA3F-16EED73E0BFF}">
      <dsp:nvSpPr>
        <dsp:cNvPr id="0" name=""/>
        <dsp:cNvSpPr/>
      </dsp:nvSpPr>
      <dsp:spPr>
        <a:xfrm>
          <a:off x="1233170" y="1991726"/>
          <a:ext cx="766687" cy="766687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AB2C9B-8695-4C5B-B141-05EE5CD332FB}">
      <dsp:nvSpPr>
        <dsp:cNvPr id="0" name=""/>
        <dsp:cNvSpPr/>
      </dsp:nvSpPr>
      <dsp:spPr>
        <a:xfrm rot="10800000">
          <a:off x="1616514" y="2987276"/>
          <a:ext cx="5656837" cy="7666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088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Печатаем готовые отчёты</a:t>
          </a:r>
          <a:endParaRPr lang="ru-RU" sz="2400" kern="1200" dirty="0"/>
        </a:p>
      </dsp:txBody>
      <dsp:txXfrm rot="10800000">
        <a:off x="1808186" y="2987276"/>
        <a:ext cx="5465165" cy="766687"/>
      </dsp:txXfrm>
    </dsp:sp>
    <dsp:sp modelId="{722F08B1-F459-4760-856F-C64CA414275C}">
      <dsp:nvSpPr>
        <dsp:cNvPr id="0" name=""/>
        <dsp:cNvSpPr/>
      </dsp:nvSpPr>
      <dsp:spPr>
        <a:xfrm>
          <a:off x="1234435" y="2987903"/>
          <a:ext cx="766687" cy="766687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48F9-743D-4AFD-8B22-5CDE9EC65C1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79E6-42CF-45EF-B756-6963A25F0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4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0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98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79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79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23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09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17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39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89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9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9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9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4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7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4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21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F79E6-42CF-45EF-B756-6963A25F05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3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0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9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9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1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5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2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1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6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4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6000">
              <a:schemeClr val="bg1">
                <a:lumMod val="85000"/>
              </a:schemeClr>
            </a:gs>
            <a:gs pos="80000">
              <a:schemeClr val="bg1">
                <a:lumMod val="85000"/>
              </a:schemeClr>
            </a:gs>
            <a:gs pos="74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8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mobile-smarts/" TargetMode="External"/><Relationship Id="rId7" Type="http://schemas.openxmlformats.org/officeDocument/2006/relationships/hyperlink" Target="http://www.cleverence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mobile-smarts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hyperlink" Target="http://www.cleverence.ru/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://www.cleverence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everence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com.cleverence.android.MobileSMARTS" TargetMode="External"/><Relationship Id="rId13" Type="http://schemas.openxmlformats.org/officeDocument/2006/relationships/image" Target="../media/image36.png"/><Relationship Id="rId3" Type="http://schemas.openxmlformats.org/officeDocument/2006/relationships/hyperlink" Target="http://www.cleverence.ru/mobile-smarts/" TargetMode="External"/><Relationship Id="rId7" Type="http://schemas.openxmlformats.org/officeDocument/2006/relationships/image" Target="../media/image34.jpeg"/><Relationship Id="rId12" Type="http://schemas.openxmlformats.org/officeDocument/2006/relationships/hyperlink" Target="http://www.cleverence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hyperlink" Target="http://www.cleverence.ru/sw/soft.aspx?m=MS-1C-INVENTORY-CHECKING-DRIVER" TargetMode="External"/><Relationship Id="rId10" Type="http://schemas.openxmlformats.org/officeDocument/2006/relationships/hyperlink" Target="http://www.cleverence.ru/site.aspx?page=MobileSmarts-1C-Inventory-Checking-Drive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://www.cleverence.ru/" TargetMode="External"/><Relationship Id="rId3" Type="http://schemas.openxmlformats.org/officeDocument/2006/relationships/hyperlink" Target="http://www.cleverence.ru/mobile-smarts/" TargetMode="External"/><Relationship Id="rId7" Type="http://schemas.openxmlformats.org/officeDocument/2006/relationships/hyperlink" Target="http://www.cleverence.ru/files/15368/InventoryChecking.InstallWizard.exe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downloads/Driver1C%20InventoryChecking.msi" TargetMode="External"/><Relationship Id="rId11" Type="http://schemas.openxmlformats.org/officeDocument/2006/relationships/hyperlink" Target="http://www.cleverence.ru/license/driver.htm" TargetMode="External"/><Relationship Id="rId5" Type="http://schemas.openxmlformats.org/officeDocument/2006/relationships/hyperlink" Target="http://www.cleverence.ru/site.aspx?page=MobileSmarts-1C-Inventory-Checking-Driver" TargetMode="External"/><Relationship Id="rId10" Type="http://schemas.openxmlformats.org/officeDocument/2006/relationships/hyperlink" Target="http://www.cleverence.ru/ru/webpages/mobile-smarts/1c_inv_driver_broch.pdf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cleverence.ru/ru/webpages/mobile-smarts/1c_inv_driver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mobile-smarts/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everence.ru/hw/inv.aspx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youtube.com/user/cleverencelearning/videos" TargetMode="External"/><Relationship Id="rId12" Type="http://schemas.openxmlformats.org/officeDocument/2006/relationships/hyperlink" Target="http://www.cleverence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support/category:%D0%94%D1%80%D0%B0%D0%B9%D0%B2%D0%B5%D1%80+%D0%B8%D0%BD%D0%B2%D0%B5%D0%BD%D1%82%D0%B0%D1%80%D0%B8%D0%B7%D0%B0%D1%86%D0%B8%D0%B8/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mailto:support@cleverence.ru" TargetMode="External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hyperlink" Target="mailto:sales@cleverence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base.garant.ru/10103513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hyperlink" Target="http://www.cleverenc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cleverence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leverence.ru/mobile-smart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KqhFuDTAlLg" TargetMode="External"/><Relationship Id="rId3" Type="http://schemas.openxmlformats.org/officeDocument/2006/relationships/hyperlink" Target="http://www.cleverence.ru/mobile-smarts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hyperlink" Target="http://www.cleverence.ru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cleverence.ru/mobile-smarts/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8WLn-pLs1ek" TargetMode="External"/><Relationship Id="rId6" Type="http://schemas.openxmlformats.org/officeDocument/2006/relationships/image" Target="../media/image1.png"/><Relationship Id="rId11" Type="http://schemas.openxmlformats.org/officeDocument/2006/relationships/hyperlink" Target="http://www.cleverence.ru/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hyperlink" Target="http://www.cleverence.ru/" TargetMode="Externa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hyperlink" Target="http://www.cleverence.ru/" TargetMode="Externa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3.png"/><Relationship Id="rId3" Type="http://schemas.openxmlformats.org/officeDocument/2006/relationships/hyperlink" Target="http://www.cleverence.ru/mobile-smarts/" TargetMode="External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11" Type="http://schemas.microsoft.com/office/2007/relationships/hdphoto" Target="../media/hdphoto1.wdp"/><Relationship Id="rId5" Type="http://schemas.openxmlformats.org/officeDocument/2006/relationships/diagramData" Target="../diagrams/data3.xml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microsoft.com/office/2007/relationships/diagramDrawing" Target="../diagrams/drawing3.xml"/><Relationship Id="rId14" Type="http://schemas.openxmlformats.org/officeDocument/2006/relationships/hyperlink" Target="http://www.cleverence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hyperlink" Target="http://www.cleverence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leverence.ru/sw/soft.aspx?m=MS-1C-INVENTORY-CHECKING-DRIVER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://www.cleverence.ru/hardware/kits/ready-made-kits-for-companies/fixed-asset-inventory/MS-MC2100-GK42/" TargetMode="External"/><Relationship Id="rId4" Type="http://schemas.openxmlformats.org/officeDocument/2006/relationships/hyperlink" Target="http://www.cleverence.ru/mobile-smarts/" TargetMode="External"/><Relationship Id="rId9" Type="http://schemas.openxmlformats.org/officeDocument/2006/relationships/hyperlink" Target="http://www.cleverence.ru/downloads/Driver1C%20InventoryChecking.m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785264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Ваши контакты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3547" y="4077072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Инвентаризация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Данное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решение предназначено для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проведения инвентаризации основных средств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 использованием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штрихкодов, инвентаризации оборудования и инструментов,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материалов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т.п.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29407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6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1" y="917786"/>
            <a:ext cx="2664296" cy="29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430239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251519" y="764704"/>
            <a:ext cx="8659487" cy="3398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5050"/>
                </a:solidFill>
              </a:rPr>
              <a:t>Основные вопросы: Виды этикеток</a:t>
            </a:r>
            <a:endParaRPr lang="ru-RU" sz="2400" dirty="0">
              <a:solidFill>
                <a:srgbClr val="FF5050"/>
              </a:solidFill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25917" y="2562178"/>
            <a:ext cx="624661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sz="1600" b="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8760"/>
            <a:ext cx="8659486" cy="101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можете выбрать тип этикеток, отвечающий именно Вашим нуждам. </a:t>
            </a:r>
          </a:p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Мы рекомендуем использовать полипропиленовые этикетки размерами 51*25 мм – компактные, очень долговечные, легко клеятся.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687" y="2420888"/>
            <a:ext cx="3699150" cy="2404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7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5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251520" y="764704"/>
            <a:ext cx="8640960" cy="33982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5050"/>
                </a:solidFill>
              </a:rPr>
              <a:t>Основные вопросы: </a:t>
            </a:r>
            <a:r>
              <a:rPr lang="ru-RU" sz="2400" dirty="0" smtClean="0">
                <a:solidFill>
                  <a:srgbClr val="FF5050"/>
                </a:solidFill>
              </a:rPr>
              <a:t>Учёт ОС </a:t>
            </a:r>
            <a:r>
              <a:rPr lang="ru-RU" sz="2400" dirty="0">
                <a:solidFill>
                  <a:srgbClr val="FF5050"/>
                </a:solidFill>
              </a:rPr>
              <a:t>и материалов</a:t>
            </a: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25917" y="2562178"/>
            <a:ext cx="624661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sz="1600" b="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8761"/>
            <a:ext cx="8659487" cy="1970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средства сканируются по уникальному штрихкоду, а материалы – по общему штрихкоду для вида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материала. При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инвентаризации не стоит опасаться лишних считываний – программа сама поймёт что Вы сканируете.</a:t>
            </a:r>
          </a:p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основного средства повторное сканирование ничего не изменит – в результате не будет излишков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38599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это материал – программа поймёт, что найдено несколько единиц, это будет отражено в итоговых документах.</a:t>
            </a:r>
          </a:p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материалов количество можно ввести с клавиатуры.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969" y="2708920"/>
            <a:ext cx="4073239" cy="253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330" y="2524509"/>
            <a:ext cx="5269966" cy="2704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61039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272817" y="764704"/>
            <a:ext cx="8638189" cy="33982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5050"/>
                </a:solidFill>
              </a:rPr>
              <a:t>Основные вопросы: </a:t>
            </a:r>
            <a:r>
              <a:rPr lang="ru-RU" sz="2400" dirty="0" smtClean="0">
                <a:solidFill>
                  <a:srgbClr val="FF5050"/>
                </a:solidFill>
              </a:rPr>
              <a:t>МОЛы</a:t>
            </a:r>
            <a:endParaRPr lang="ru-RU" sz="2400" dirty="0">
              <a:solidFill>
                <a:srgbClr val="FF5050"/>
              </a:solidFill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25917" y="2562178"/>
            <a:ext cx="624661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sz="1600" b="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1340768"/>
            <a:ext cx="8659486" cy="815413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сотрудник, ответственный за какое-либо имущество, увольняется, то нужно проверить сохранность всего, что за ним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числится.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легко сделать с помощью инвентаризации по материально-ответственным лицам.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818" y="5445224"/>
            <a:ext cx="8659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Просто укажите подразделение, фамилию сотрудника и начните сканировать. Программа сама загрузит список нужного имущества и составит документы об инвентаризации.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90749" y="2668525"/>
            <a:ext cx="147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Выбор МОЛа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5364088" y="2837686"/>
            <a:ext cx="126661" cy="627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3356621"/>
            <a:ext cx="201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Список имущества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938521" y="3725953"/>
            <a:ext cx="126661" cy="627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7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0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6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251519" y="764704"/>
            <a:ext cx="8659487" cy="33982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5050"/>
                </a:solidFill>
              </a:rPr>
              <a:t>Основные вопросы: </a:t>
            </a:r>
            <a:r>
              <a:rPr lang="ru-RU" sz="2400" dirty="0" smtClean="0">
                <a:solidFill>
                  <a:srgbClr val="FF5050"/>
                </a:solidFill>
              </a:rPr>
              <a:t>У </a:t>
            </a:r>
            <a:r>
              <a:rPr lang="ru-RU" sz="2400" dirty="0">
                <a:solidFill>
                  <a:srgbClr val="FF5050"/>
                </a:solidFill>
              </a:rPr>
              <a:t>Вас очень много имущества?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659487" cy="75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Наше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решение позволяет проводить инвентаризацию с помощью нескольких мобильных устройств, что существенно ускоряет её проведение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16550"/>
            <a:ext cx="865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 можно загрузить из нескольких терминалов в один документ 1С, в котором будет общий результат инвентаризации.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411760" y="3266716"/>
            <a:ext cx="432048" cy="2140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6440169" y="3267099"/>
            <a:ext cx="432048" cy="2140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266" y="2420888"/>
            <a:ext cx="2057445" cy="2057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05" y="2553465"/>
            <a:ext cx="1331813" cy="1775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859" y="2553465"/>
            <a:ext cx="1331813" cy="1775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53914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251519" y="764704"/>
            <a:ext cx="8659487" cy="33982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5050"/>
                </a:solidFill>
              </a:rPr>
              <a:t>Основные вопросы: </a:t>
            </a:r>
            <a:r>
              <a:rPr lang="ru-RU" sz="2400" dirty="0" smtClean="0">
                <a:solidFill>
                  <a:srgbClr val="FF5050"/>
                </a:solidFill>
              </a:rPr>
              <a:t>Подразделения</a:t>
            </a:r>
            <a:endParaRPr lang="ru-RU" sz="2400" dirty="0">
              <a:solidFill>
                <a:srgbClr val="FF5050"/>
              </a:solidFill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25917" y="2562178"/>
            <a:ext cx="624661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sz="1600" b="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8" y="1269280"/>
            <a:ext cx="8659487" cy="1041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Деление по подразделениям позволяет провести инвентаризацию именно там, где сейчас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необходимо.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256" y="5170871"/>
            <a:ext cx="8659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Выгружаем сведения об имуществе нужного подразделения на мобильное устройство и идём сканировать.</a:t>
            </a:r>
          </a:p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 – документ 1С, с недостачей и излишками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имущества.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247348"/>
            <a:ext cx="4320480" cy="265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8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0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67935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251520" y="764704"/>
            <a:ext cx="6003543" cy="969553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использования ТСД или </a:t>
            </a: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смартфона </a:t>
            </a: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инвентаризации </a:t>
            </a: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ОС, </a:t>
            </a: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компания Клеверенс предлагает специальную версию клиента </a:t>
            </a:r>
            <a:r>
              <a:rPr lang="ru-RU" sz="1600" b="0" dirty="0">
                <a:solidFill>
                  <a:srgbClr val="E62B0C"/>
                </a:solidFill>
                <a:hlinkClick r:id="rId5"/>
              </a:rPr>
              <a:t>Mobile </a:t>
            </a:r>
            <a:r>
              <a:rPr lang="ru-RU" sz="1600" b="0" dirty="0" smtClean="0">
                <a:solidFill>
                  <a:srgbClr val="E62B0C"/>
                </a:solidFill>
                <a:hlinkClick r:id="rId5"/>
              </a:rPr>
              <a:t>SMARTS</a:t>
            </a:r>
            <a:r>
              <a:rPr lang="ru-RU" sz="1600" b="0" dirty="0">
                <a:solidFill>
                  <a:srgbClr val="E62B0C"/>
                </a:solidFill>
              </a:rPr>
              <a:t> </a:t>
            </a: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</a:t>
            </a: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набор обработок для обмена данными с 1С. </a:t>
            </a:r>
            <a:endParaRPr lang="ru-RU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 rot="16943194">
            <a:off x="7231923" y="3721314"/>
            <a:ext cx="782573" cy="1032867"/>
            <a:chOff x="7231923" y="3721314"/>
            <a:chExt cx="782573" cy="103286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990717">
              <a:off x="7237315" y="3715922"/>
              <a:ext cx="629799" cy="64058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614088">
              <a:off x="7379305" y="4118990"/>
              <a:ext cx="629799" cy="640583"/>
            </a:xfrm>
            <a:prstGeom prst="rect">
              <a:avLst/>
            </a:prstGeom>
          </p:spPr>
        </p:pic>
      </p:grpSp>
      <p:sp>
        <p:nvSpPr>
          <p:cNvPr id="14" name="Текст 4"/>
          <p:cNvSpPr txBox="1">
            <a:spLocks/>
          </p:cNvSpPr>
          <p:nvPr/>
        </p:nvSpPr>
        <p:spPr>
          <a:xfrm>
            <a:off x="-232404" y="2587613"/>
            <a:ext cx="624661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sz="1600" b="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2322784"/>
            <a:ext cx="57425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Инвентаризация не только ОС, но и малоценки, материалов;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Инвентаризация с привязкой по МОЛам (только для «1С:Предприятие 8»);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Дизайн и печать этикеток – готовые шаблоны этикеток со штрихкодом для печати либо на офисный принтер на А4, либо на специальный этикеточный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принтер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Заведение новых карточек ОС и печать этикеток к ним прямо с терминала сбора данных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Инвентаризация как с выгрузкой базы данных о наличии для сличения, так и без неё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готовые обработки для стандартных конфигураций;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нескольких документов на одном ТСД;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больших справочников ОС и номенклатуры (до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500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при использовании SD-карты);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Закачка документов с нескольких ТСД в один документ 1С;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Выгрузка и отображение на экране ТСД всех данных об основном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средстве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2050" name="Picture 2" descr="http://habrastorage.org/storage2/4ff/aa5/1c9/4ffaa51c9f1f3645f2d49687b9e12b61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598" y="4888052"/>
            <a:ext cx="917212" cy="9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801" y="1052736"/>
            <a:ext cx="1273679" cy="25155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1392" y="1845565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возможности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продукта: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528265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Важно понимать, что мы предоставляем вам инструмент для получения необходимой информации. В итоге после проведения маркировки и последующей инвентаризации вы получаете документ (сличительную ведомость, ИНВ1, и т.п.), далее бухгалтерия работает с этими данными.</a:t>
            </a: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45972" y="5805264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hlinkClick r:id="rId10"/>
              </a:rPr>
              <a:t>Список поддерживаемых конфигураций 1С</a:t>
            </a:r>
            <a:endParaRPr lang="ru-RU" sz="1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2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822386"/>
            <a:ext cx="2212114" cy="29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34902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 txBox="1">
            <a:spLocks/>
          </p:cNvSpPr>
          <p:nvPr/>
        </p:nvSpPr>
        <p:spPr>
          <a:xfrm>
            <a:off x="6750769" y="5013176"/>
            <a:ext cx="2160238" cy="10248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0" dirty="0">
              <a:solidFill>
                <a:schemeClr val="bg1"/>
              </a:solidFill>
            </a:endParaRPr>
          </a:p>
          <a:p>
            <a:endParaRPr lang="ru-RU" sz="2000" b="0" dirty="0" smtClean="0">
              <a:solidFill>
                <a:schemeClr val="bg1"/>
              </a:solidFill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3"/>
          </p:nvPr>
        </p:nvSpPr>
        <p:spPr>
          <a:xfrm>
            <a:off x="408174" y="1536600"/>
            <a:ext cx="4297393" cy="985682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Ещё одним из преимуществ программы является среда разработки, которая позволяет изменять логику и интерфейс приложения под конкретные нужды пользователя.</a:t>
            </a:r>
            <a:endParaRPr lang="ru-RU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270049" y="5013527"/>
            <a:ext cx="6499246" cy="10245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0" dirty="0" smtClean="0">
                <a:solidFill>
                  <a:schemeClr val="bg1"/>
                </a:solidFill>
              </a:rPr>
              <a:t>Протестировать программу вы можете прямо сейчас.</a:t>
            </a:r>
            <a:br>
              <a:rPr lang="ru-RU" sz="2100" b="0" dirty="0" smtClean="0">
                <a:solidFill>
                  <a:schemeClr val="bg1"/>
                </a:solidFill>
              </a:rPr>
            </a:br>
            <a:r>
              <a:rPr lang="ru-RU" sz="2100" b="0" dirty="0">
                <a:solidFill>
                  <a:schemeClr val="bg1"/>
                </a:solidFill>
              </a:rPr>
              <a:t>С</a:t>
            </a:r>
            <a:r>
              <a:rPr lang="ru-RU" sz="2100" b="0" dirty="0" smtClean="0">
                <a:solidFill>
                  <a:schemeClr val="bg1"/>
                </a:solidFill>
              </a:rPr>
              <a:t>качайте и проверьте её работу в демо-режиме.</a:t>
            </a:r>
          </a:p>
        </p:txBody>
      </p:sp>
      <p:sp>
        <p:nvSpPr>
          <p:cNvPr id="13" name="Текст 4"/>
          <p:cNvSpPr txBox="1">
            <a:spLocks/>
          </p:cNvSpPr>
          <p:nvPr/>
        </p:nvSpPr>
        <p:spPr>
          <a:xfrm>
            <a:off x="387555" y="2359162"/>
            <a:ext cx="3278957" cy="539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Подробное описание на сайте</a:t>
            </a:r>
            <a:endParaRPr lang="ru-RU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hlinkClick r:id="rId6"/>
          </p:cNvPr>
          <p:cNvSpPr/>
          <p:nvPr/>
        </p:nvSpPr>
        <p:spPr>
          <a:xfrm>
            <a:off x="6995508" y="5165562"/>
            <a:ext cx="1656184" cy="72008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hlinkClick r:id="rId7"/>
              </a:rPr>
              <a:t>СКАЧАТЬ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700" y="1536600"/>
            <a:ext cx="3857617" cy="214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87052" y="3685674"/>
            <a:ext cx="278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9"/>
              </a:rPr>
              <a:t>Руководство пользователя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7052" y="3978464"/>
            <a:ext cx="317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Краткая брошюра по продукту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3119" y="4293096"/>
            <a:ext cx="378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11"/>
              </a:rPr>
              <a:t>Инструкция </a:t>
            </a:r>
            <a:r>
              <a:rPr lang="ru-RU" dirty="0">
                <a:hlinkClick r:id="rId11"/>
              </a:rPr>
              <a:t>по получению лицензии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764704"/>
            <a:ext cx="8672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</a:rPr>
              <a:t>Инструкции и техническая информация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3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4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69153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7" name="Текст 4"/>
          <p:cNvSpPr txBox="1">
            <a:spLocks/>
          </p:cNvSpPr>
          <p:nvPr/>
        </p:nvSpPr>
        <p:spPr>
          <a:xfrm>
            <a:off x="251520" y="764704"/>
            <a:ext cx="8892480" cy="47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rgbClr val="FF5050"/>
                </a:solidFill>
              </a:rPr>
              <a:t>Клиенты, использующие  это решение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6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44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 txBox="1">
            <a:spLocks/>
          </p:cNvSpPr>
          <p:nvPr/>
        </p:nvSpPr>
        <p:spPr>
          <a:xfrm>
            <a:off x="2573524" y="3960295"/>
            <a:ext cx="4248472" cy="519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>
                <a:solidFill>
                  <a:srgbClr val="FF5050"/>
                </a:solidFill>
              </a:rPr>
              <a:t>Дополнительная информация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745261"/>
            <a:ext cx="31103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/>
              </a:rPr>
              <a:t>Техническая поддержка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7"/>
              </a:rPr>
              <a:t>Видео-портал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8"/>
              </a:rPr>
              <a:t>Оборудование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251520" y="764704"/>
            <a:ext cx="8892480" cy="47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rgbClr val="FF5050"/>
                </a:solidFill>
              </a:rPr>
              <a:t>Контактная информация: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492014"/>
            <a:ext cx="46805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solidFill>
                <a:srgbClr val="403A3A"/>
              </a:solidFill>
            </a:endParaRPr>
          </a:p>
          <a:p>
            <a:r>
              <a:rPr lang="ru-RU" b="1" dirty="0" smtClean="0">
                <a:solidFill>
                  <a:srgbClr val="403A3A"/>
                </a:solidFill>
              </a:rPr>
              <a:t>Отдел продаж:</a:t>
            </a:r>
            <a:r>
              <a:rPr lang="ru-RU" dirty="0" smtClean="0">
                <a:solidFill>
                  <a:srgbClr val="403A3A"/>
                </a:solidFill>
              </a:rPr>
              <a:t> </a:t>
            </a:r>
            <a:endParaRPr lang="en-US" dirty="0" smtClean="0">
              <a:solidFill>
                <a:srgbClr val="403A3A"/>
              </a:solidFill>
            </a:endParaRPr>
          </a:p>
          <a:p>
            <a:r>
              <a:rPr lang="ru-RU" sz="1400" dirty="0" smtClean="0">
                <a:solidFill>
                  <a:srgbClr val="403A3A"/>
                </a:solidFill>
              </a:rPr>
              <a:t/>
            </a:r>
            <a:br>
              <a:rPr lang="ru-RU" sz="1400" dirty="0" smtClean="0">
                <a:solidFill>
                  <a:srgbClr val="403A3A"/>
                </a:solidFill>
              </a:rPr>
            </a:br>
            <a:r>
              <a:rPr lang="en-US" sz="1600" dirty="0" smtClean="0">
                <a:solidFill>
                  <a:srgbClr val="403A3A"/>
                </a:solidFill>
              </a:rPr>
              <a:t>e-mail</a:t>
            </a:r>
            <a:r>
              <a:rPr lang="ru-RU" sz="1600" dirty="0" smtClean="0">
                <a:solidFill>
                  <a:srgbClr val="403A3A"/>
                </a:solidFill>
              </a:rPr>
              <a:t>: </a:t>
            </a:r>
            <a:r>
              <a:rPr lang="en-US" sz="1600" dirty="0" smtClean="0">
                <a:solidFill>
                  <a:srgbClr val="403A3A"/>
                </a:solidFill>
                <a:hlinkClick r:id="rId9"/>
              </a:rPr>
              <a:t>sales@cleverence.ru</a:t>
            </a:r>
            <a:endParaRPr lang="ru-RU" sz="1600" dirty="0" smtClean="0">
              <a:solidFill>
                <a:srgbClr val="403A3A"/>
              </a:solidFill>
            </a:endParaRPr>
          </a:p>
          <a:p>
            <a:r>
              <a:rPr lang="ru-RU" sz="1600" dirty="0">
                <a:solidFill>
                  <a:srgbClr val="403A3A"/>
                </a:solidFill>
              </a:rPr>
              <a:t>т</a:t>
            </a:r>
            <a:r>
              <a:rPr lang="ru-RU" sz="1600" dirty="0" smtClean="0">
                <a:solidFill>
                  <a:srgbClr val="403A3A"/>
                </a:solidFill>
              </a:rPr>
              <a:t>ел.: </a:t>
            </a:r>
            <a:r>
              <a:rPr lang="ru-RU" sz="1600" dirty="0">
                <a:solidFill>
                  <a:srgbClr val="403A3A"/>
                </a:solidFill>
              </a:rPr>
              <a:t>+7 (495) </a:t>
            </a:r>
            <a:r>
              <a:rPr lang="ru-RU" sz="1600" dirty="0" smtClean="0">
                <a:solidFill>
                  <a:srgbClr val="403A3A"/>
                </a:solidFill>
              </a:rPr>
              <a:t>662-98-03</a:t>
            </a:r>
          </a:p>
          <a:p>
            <a:endParaRPr lang="ru-RU" sz="1100" dirty="0">
              <a:solidFill>
                <a:srgbClr val="403A3A"/>
              </a:solidFill>
            </a:endParaRPr>
          </a:p>
          <a:p>
            <a:r>
              <a:rPr lang="ru-RU" b="1" dirty="0" smtClean="0">
                <a:solidFill>
                  <a:srgbClr val="403A3A"/>
                </a:solidFill>
              </a:rPr>
              <a:t>Отдел технической поддержки:</a:t>
            </a:r>
          </a:p>
          <a:p>
            <a:r>
              <a:rPr lang="ru-RU" sz="1400" dirty="0" smtClean="0">
                <a:solidFill>
                  <a:srgbClr val="403A3A"/>
                </a:solidFill>
              </a:rPr>
              <a:t/>
            </a:r>
            <a:br>
              <a:rPr lang="ru-RU" sz="1400" dirty="0" smtClean="0">
                <a:solidFill>
                  <a:srgbClr val="403A3A"/>
                </a:solidFill>
              </a:rPr>
            </a:br>
            <a:r>
              <a:rPr lang="en-US" sz="1600" dirty="0" smtClean="0">
                <a:solidFill>
                  <a:srgbClr val="403A3A"/>
                </a:solidFill>
              </a:rPr>
              <a:t>e-mail</a:t>
            </a:r>
            <a:r>
              <a:rPr lang="ru-RU" sz="1600" dirty="0" smtClean="0">
                <a:solidFill>
                  <a:srgbClr val="403A3A"/>
                </a:solidFill>
              </a:rPr>
              <a:t>: </a:t>
            </a:r>
            <a:r>
              <a:rPr lang="en-US" sz="1600" dirty="0" smtClean="0">
                <a:solidFill>
                  <a:srgbClr val="403A3A"/>
                </a:solidFill>
                <a:hlinkClick r:id="rId10"/>
              </a:rPr>
              <a:t>support@cleverence.ru</a:t>
            </a:r>
            <a:endParaRPr lang="en-US" sz="1600" dirty="0" smtClean="0">
              <a:solidFill>
                <a:srgbClr val="403A3A"/>
              </a:solidFill>
            </a:endParaRPr>
          </a:p>
          <a:p>
            <a:r>
              <a:rPr lang="ru-RU" sz="1600" dirty="0" smtClean="0">
                <a:solidFill>
                  <a:srgbClr val="403A3A"/>
                </a:solidFill>
              </a:rPr>
              <a:t>тел</a:t>
            </a:r>
            <a:r>
              <a:rPr lang="ru-RU" sz="1600" dirty="0">
                <a:solidFill>
                  <a:srgbClr val="403A3A"/>
                </a:solidFill>
              </a:rPr>
              <a:t>.: +7 (495) </a:t>
            </a:r>
            <a:r>
              <a:rPr lang="ru-RU" sz="1600" dirty="0" smtClean="0">
                <a:solidFill>
                  <a:srgbClr val="403A3A"/>
                </a:solidFill>
              </a:rPr>
              <a:t>662-98-03, доб. 1</a:t>
            </a:r>
            <a:endParaRPr lang="ru-RU" sz="1600" dirty="0">
              <a:solidFill>
                <a:srgbClr val="403A3A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48677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2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9"/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5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18462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36712"/>
            <a:ext cx="5652120" cy="707886"/>
          </a:xfrm>
          <a:prstGeom prst="rect">
            <a:avLst/>
          </a:prstGeom>
          <a:solidFill>
            <a:srgbClr val="E77817"/>
          </a:solidFill>
        </p:spPr>
        <p:txBody>
          <a:bodyPr wrap="square" rtlCol="0">
            <a:spAutoFit/>
          </a:bodyPr>
          <a:lstStyle/>
          <a:p>
            <a:pPr lvl="1"/>
            <a:r>
              <a:rPr lang="ru-RU" sz="4000" dirty="0" smtClean="0">
                <a:solidFill>
                  <a:schemeClr val="bg1"/>
                </a:solidFill>
              </a:rPr>
              <a:t>Цели инвентаризации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1519" y="1772816"/>
            <a:ext cx="8659487" cy="218521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выявление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фактического наличия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имущества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57300" lvl="2" indent="-342900"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сопоставление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фактического наличия имущества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 данными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бухгалтерского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учета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57300" lvl="2" indent="-342900"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проверка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полноты отражения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учете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обязательств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35" y="4293096"/>
            <a:ext cx="9152735" cy="19068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9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2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18731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467544" y="3068960"/>
            <a:ext cx="1491518" cy="1080120"/>
            <a:chOff x="4280" y="215591"/>
            <a:chExt cx="1491518" cy="3702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ГБУ - государственное бюджетное учреждение</a:t>
              </a:r>
              <a:endParaRPr lang="ru-RU" sz="14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124326" y="3068960"/>
            <a:ext cx="1491518" cy="1080120"/>
            <a:chOff x="4280" y="215591"/>
            <a:chExt cx="1491518" cy="37023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МБУ - муниципальное бюджетное учреждение</a:t>
              </a:r>
              <a:endParaRPr lang="ru-RU" sz="14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780510" y="3068960"/>
            <a:ext cx="1491518" cy="1079056"/>
            <a:chOff x="4280" y="215591"/>
            <a:chExt cx="1491518" cy="37023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ГБОУ - государственное бюджетное образовательное учреждение</a:t>
              </a:r>
              <a:endParaRPr lang="ru-RU" sz="14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08702" y="3077052"/>
            <a:ext cx="1491518" cy="1080120"/>
            <a:chOff x="4280" y="215591"/>
            <a:chExt cx="1491518" cy="37023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МБОУ - муниципальное бюджетное образовательное учреждение</a:t>
              </a:r>
              <a:endParaRPr lang="ru-RU" sz="1400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236894" y="3070024"/>
            <a:ext cx="1491518" cy="1079056"/>
            <a:chOff x="4280" y="215591"/>
            <a:chExt cx="1491518" cy="37023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Автономные учреждения</a:t>
              </a:r>
              <a:endParaRPr lang="ru-RU" sz="1400" kern="1200" dirty="0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51520" y="2172924"/>
            <a:ext cx="865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ешение предназначено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первую очередь для бюджетных учреждений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учетной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системой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«1С:Бухгалтерия»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1521" y="4437112"/>
            <a:ext cx="8659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Данное решение также подходит и для всех остальных организаций,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владельцам которых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все равно, что с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их имуществом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73789" y="5284949"/>
            <a:ext cx="1491518" cy="448307"/>
            <a:chOff x="4280" y="215591"/>
            <a:chExt cx="1491518" cy="370232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Банк</a:t>
              </a:r>
              <a:endParaRPr lang="ru-RU" sz="1400" kern="12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123728" y="5284948"/>
            <a:ext cx="1491518" cy="448307"/>
            <a:chOff x="4280" y="215591"/>
            <a:chExt cx="1491518" cy="370232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Офис</a:t>
              </a:r>
              <a:endParaRPr lang="ru-RU" sz="1400" kern="120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79912" y="5284949"/>
            <a:ext cx="1491518" cy="448307"/>
            <a:chOff x="4280" y="215591"/>
            <a:chExt cx="1491518" cy="37023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рямоугольник 49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Гостиница</a:t>
              </a:r>
              <a:endParaRPr lang="ru-RU" sz="1400" kern="1200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528754" y="5267077"/>
            <a:ext cx="1491518" cy="448307"/>
            <a:chOff x="4280" y="215591"/>
            <a:chExt cx="1491518" cy="370232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050" dirty="0" smtClean="0"/>
                <a:t>Радиотелекоммуника-  ционная </a:t>
              </a:r>
              <a:r>
                <a:rPr lang="ru-RU" sz="1050" dirty="0"/>
                <a:t>компания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256946" y="5255129"/>
            <a:ext cx="1491518" cy="448307"/>
            <a:chOff x="4280" y="215591"/>
            <a:chExt cx="1491518" cy="37023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Прямоугольник 55"/>
            <p:cNvSpPr/>
            <p:nvPr/>
          </p:nvSpPr>
          <p:spPr>
            <a:xfrm>
              <a:off x="4280" y="215591"/>
              <a:ext cx="1491518" cy="370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Завод/производство</a:t>
              </a:r>
              <a:endParaRPr lang="ru-RU" sz="1200" kern="12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0" y="836712"/>
            <a:ext cx="2771800" cy="707886"/>
          </a:xfrm>
          <a:prstGeom prst="rect">
            <a:avLst/>
          </a:prstGeom>
          <a:solidFill>
            <a:srgbClr val="E77817"/>
          </a:solidFill>
        </p:spPr>
        <p:txBody>
          <a:bodyPr wrap="square" rtlCol="0">
            <a:spAutoFit/>
          </a:bodyPr>
          <a:lstStyle/>
          <a:p>
            <a:pPr lvl="1"/>
            <a:r>
              <a:rPr lang="ru-RU" sz="4000" dirty="0" smtClean="0">
                <a:solidFill>
                  <a:schemeClr val="bg1"/>
                </a:solidFill>
              </a:rPr>
              <a:t>Для кого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7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3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5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764704"/>
            <a:ext cx="8659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5050"/>
                </a:solidFill>
              </a:rPr>
              <a:t>Инвентаризация </a:t>
            </a:r>
            <a:r>
              <a:rPr lang="ru-RU" sz="2400" b="1" dirty="0" smtClean="0">
                <a:solidFill>
                  <a:srgbClr val="FF5050"/>
                </a:solidFill>
              </a:rPr>
              <a:t>ОС: </a:t>
            </a:r>
            <a:r>
              <a:rPr lang="ru-RU" sz="2400" b="1" dirty="0" smtClean="0">
                <a:solidFill>
                  <a:srgbClr val="FF5050"/>
                </a:solidFill>
              </a:rPr>
              <a:t>как это </a:t>
            </a:r>
            <a:r>
              <a:rPr lang="ru-RU" sz="2400" b="1" dirty="0">
                <a:solidFill>
                  <a:srgbClr val="FF5050"/>
                </a:solidFill>
              </a:rPr>
              <a:t>б</a:t>
            </a:r>
            <a:r>
              <a:rPr lang="ru-RU" sz="2400" b="1" dirty="0" smtClean="0">
                <a:solidFill>
                  <a:srgbClr val="FF5050"/>
                </a:solidFill>
              </a:rPr>
              <a:t>ыло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57083" y="5592012"/>
            <a:ext cx="3635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462047"/>
            <a:ext cx="2248837" cy="1339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78394"/>
            <a:ext cx="2320845" cy="1392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251520" y="1371527"/>
            <a:ext cx="8640960" cy="1217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Раньше проведение инвентаризации имущества отнимало множество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времени и нервов, ведь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надо было сформировать комиссию, определить круг ответственных лиц и подготовить учетные документы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Далее следовало оформление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первичных документов по результатам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инвентаризации.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6068" y="5229200"/>
            <a:ext cx="863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Сама же инвентаризация заключалась в поиске инвентарного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номер на имуществе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того же номера в многостраничной распечатке. Далее следовала сверка названия и фактического средства.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0517" y="2734417"/>
            <a:ext cx="88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hlinkClick r:id="rId8"/>
              </a:rPr>
              <a:t>ВИДЕО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541763"/>
            <a:ext cx="2291976" cy="14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67" y="3573016"/>
            <a:ext cx="2250000" cy="1349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801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49262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764704"/>
            <a:ext cx="8659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5050"/>
                </a:solidFill>
              </a:rPr>
              <a:t>Инвентаризация </a:t>
            </a:r>
            <a:r>
              <a:rPr lang="ru-RU" sz="2400" b="1" dirty="0" smtClean="0">
                <a:solidFill>
                  <a:srgbClr val="FF5050"/>
                </a:solidFill>
              </a:rPr>
              <a:t>ОС: </a:t>
            </a:r>
            <a:r>
              <a:rPr lang="ru-RU" sz="2400" b="1" dirty="0" smtClean="0">
                <a:solidFill>
                  <a:srgbClr val="FF5050"/>
                </a:solidFill>
              </a:rPr>
              <a:t>современный подход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57083" y="5592012"/>
            <a:ext cx="3635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371526"/>
            <a:ext cx="8640960" cy="14814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Теперь, используя современные технологии,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процесс можно проводить быстро и без особых хлопот. Для этого нужен всего лишь комплект: принтер, устройство сканирования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софт.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сканировании ничего искать и сверять не нужно – мобильный компьютер сам найдёт имущество по штрихкоду, сделает эту работу за вас.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6068" y="5723964"/>
            <a:ext cx="863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решения, сводит проведение инвентаризации к 3 простым шагам!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8WLn-pLs1ek"/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2595816" y="3140968"/>
            <a:ext cx="3920400" cy="220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1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3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93257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251519" y="764704"/>
            <a:ext cx="8659487" cy="339826"/>
          </a:xfrm>
        </p:spPr>
        <p:txBody>
          <a:bodyPr>
            <a:noAutofit/>
          </a:bodyPr>
          <a:lstStyle/>
          <a:p>
            <a:pPr algn="ctr" defTabSz="914400"/>
            <a:r>
              <a:rPr lang="ru-RU" sz="2400" dirty="0">
                <a:solidFill>
                  <a:srgbClr val="FF5050"/>
                </a:solidFill>
              </a:rPr>
              <a:t>Шаг 1: первичная маркировка</a:t>
            </a: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25917" y="2562178"/>
            <a:ext cx="624661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sz="1600" b="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6558642"/>
              </p:ext>
            </p:extLst>
          </p:nvPr>
        </p:nvGraphicFramePr>
        <p:xfrm>
          <a:off x="434492" y="1808471"/>
          <a:ext cx="8506523" cy="375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7785254" y="2385902"/>
            <a:ext cx="629799" cy="640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7785253" y="3485849"/>
            <a:ext cx="629799" cy="640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7796421" y="4568653"/>
            <a:ext cx="629799" cy="640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3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8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03192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251519" y="764704"/>
            <a:ext cx="8659487" cy="339826"/>
          </a:xfrm>
        </p:spPr>
        <p:txBody>
          <a:bodyPr>
            <a:noAutofit/>
          </a:bodyPr>
          <a:lstStyle/>
          <a:p>
            <a:pPr algn="ctr" defTabSz="914400"/>
            <a:r>
              <a:rPr lang="ru-RU" sz="2400" dirty="0">
                <a:solidFill>
                  <a:srgbClr val="FF5050"/>
                </a:solidFill>
              </a:rPr>
              <a:t>Шаг 2: инвентаризация терминалом</a:t>
            </a: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25917" y="2562178"/>
            <a:ext cx="624661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sz="1600" b="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0773917"/>
              </p:ext>
            </p:extLst>
          </p:nvPr>
        </p:nvGraphicFramePr>
        <p:xfrm>
          <a:off x="434492" y="1808471"/>
          <a:ext cx="8506523" cy="375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7785254" y="2385902"/>
            <a:ext cx="629799" cy="640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7785253" y="3485849"/>
            <a:ext cx="629799" cy="640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7796421" y="4568653"/>
            <a:ext cx="629799" cy="640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3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7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81543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251519" y="764704"/>
            <a:ext cx="8659487" cy="33982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5050"/>
                </a:solidFill>
              </a:rPr>
              <a:t>Шаг 3: получение отчётов</a:t>
            </a: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25917" y="2562178"/>
            <a:ext cx="6246610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sz="1600" b="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1885352"/>
              </p:ext>
            </p:extLst>
          </p:nvPr>
        </p:nvGraphicFramePr>
        <p:xfrm>
          <a:off x="434492" y="1808471"/>
          <a:ext cx="8506523" cy="375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094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7785254" y="2385902"/>
            <a:ext cx="629799" cy="640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7785253" y="3485849"/>
            <a:ext cx="629799" cy="640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7796421" y="4568653"/>
            <a:ext cx="629799" cy="640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4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7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2" y="3421478"/>
            <a:ext cx="9144001" cy="1447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40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07" y="117094"/>
            <a:ext cx="1260000" cy="269284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83193"/>
              </p:ext>
            </p:extLst>
          </p:nvPr>
        </p:nvGraphicFramePr>
        <p:xfrm>
          <a:off x="0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412776"/>
            <a:ext cx="85689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Комплект включает в себя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Драйвер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нвентаризации ОС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основе Mobile SMARTS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MS-1C-INVENTORY-CHECKING-DRIVER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ТСД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Zebra MC2180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Термотрансферный принтер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Zebra GK420t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Полипропиленовые этикетки (51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x25, 2398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шт.);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Рулон красящей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ленты.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836712"/>
            <a:ext cx="765100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1"/>
            <a:r>
              <a:rPr lang="ru-RU" sz="2000" dirty="0">
                <a:solidFill>
                  <a:schemeClr val="bg1"/>
                </a:solidFill>
              </a:rPr>
              <a:t>Комплект «всё включено» </a:t>
            </a:r>
            <a:r>
              <a:rPr lang="ru-RU" sz="2000" dirty="0" smtClean="0">
                <a:solidFill>
                  <a:schemeClr val="bg1"/>
                </a:solidFill>
              </a:rPr>
              <a:t>для Инвентаризации ОС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492823"/>
            <a:ext cx="1271076" cy="129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273" y="3780711"/>
            <a:ext cx="1744167" cy="65606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386721" y="3647077"/>
            <a:ext cx="686406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+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12431" y="3627621"/>
            <a:ext cx="686406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+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8" name="Текст 4"/>
          <p:cNvSpPr txBox="1">
            <a:spLocks/>
          </p:cNvSpPr>
          <p:nvPr/>
        </p:nvSpPr>
        <p:spPr>
          <a:xfrm>
            <a:off x="6762927" y="5471077"/>
            <a:ext cx="2381072" cy="102485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0" dirty="0">
              <a:solidFill>
                <a:schemeClr val="bg1"/>
              </a:solidFill>
            </a:endParaRPr>
          </a:p>
          <a:p>
            <a:endParaRPr lang="ru-RU" sz="2000" b="0" dirty="0" smtClean="0">
              <a:solidFill>
                <a:schemeClr val="bg1"/>
              </a:solidFill>
            </a:endParaRPr>
          </a:p>
        </p:txBody>
      </p:sp>
      <p:sp>
        <p:nvSpPr>
          <p:cNvPr id="30" name="Текст 4"/>
          <p:cNvSpPr txBox="1">
            <a:spLocks/>
          </p:cNvSpPr>
          <p:nvPr/>
        </p:nvSpPr>
        <p:spPr>
          <a:xfrm>
            <a:off x="251520" y="5471428"/>
            <a:ext cx="6529933" cy="102450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/>
                </a:solidFill>
              </a:rPr>
              <a:t>Комплект доступен на складе в Москве.</a:t>
            </a:r>
            <a:r>
              <a:rPr lang="ru-RU" b="0" dirty="0">
                <a:solidFill>
                  <a:schemeClr val="bg1"/>
                </a:solidFill>
              </a:rPr>
              <a:t> </a:t>
            </a:r>
            <a:r>
              <a:rPr lang="ru-RU" b="0" dirty="0" smtClean="0">
                <a:solidFill>
                  <a:schemeClr val="bg1"/>
                </a:solidFill>
              </a:rPr>
              <a:t>Срок </a:t>
            </a:r>
            <a:r>
              <a:rPr lang="ru-RU" b="0" dirty="0">
                <a:solidFill>
                  <a:schemeClr val="bg1"/>
                </a:solidFill>
              </a:rPr>
              <a:t>поставки 1-2 дня, доставку в регионы уточняйте у менеджеров</a:t>
            </a:r>
            <a:endParaRPr lang="ru-RU" b="0" dirty="0" smtClean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>
            <a:hlinkClick r:id="rId9"/>
          </p:cNvPr>
          <p:cNvSpPr/>
          <p:nvPr/>
        </p:nvSpPr>
        <p:spPr>
          <a:xfrm>
            <a:off x="7007666" y="5623463"/>
            <a:ext cx="1656184" cy="72008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hlinkClick r:id="rId10"/>
              </a:rPr>
              <a:t>Купить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2" y="5471077"/>
            <a:ext cx="323530" cy="1024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149"/>
            <a:ext cx="1260000" cy="213722"/>
          </a:xfrm>
          <a:prstGeom prst="rect">
            <a:avLst/>
          </a:prstGeom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15"/>
              </p:ext>
            </p:extLst>
          </p:nvPr>
        </p:nvGraphicFramePr>
        <p:xfrm>
          <a:off x="-12771" y="6487160"/>
          <a:ext cx="91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hlinkClick r:id="rId12"/>
                        </a:rPr>
                        <a:t>www.cleverence.ru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sales@cleverence.ru</a:t>
                      </a:r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5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(495) 662-98-03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3A3A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501153"/>
            <a:ext cx="700383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8897</TotalTime>
  <Words>992</Words>
  <Application>Microsoft Office PowerPoint</Application>
  <PresentationFormat>Экран (4:3)</PresentationFormat>
  <Paragraphs>185</Paragraphs>
  <Slides>18</Slides>
  <Notes>18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 ролик Mobile SMARTS</dc:title>
  <dc:creator>User</dc:creator>
  <cp:lastModifiedBy>nstarikov</cp:lastModifiedBy>
  <cp:revision>257</cp:revision>
  <dcterms:created xsi:type="dcterms:W3CDTF">2014-09-22T17:39:08Z</dcterms:created>
  <dcterms:modified xsi:type="dcterms:W3CDTF">2017-03-13T13:18:09Z</dcterms:modified>
</cp:coreProperties>
</file>